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4"/>
  </p:sldMasterIdLst>
  <p:notesMasterIdLst>
    <p:notesMasterId r:id="rId31"/>
  </p:notesMasterIdLst>
  <p:handoutMasterIdLst>
    <p:handoutMasterId r:id="rId32"/>
  </p:handoutMasterIdLst>
  <p:sldIdLst>
    <p:sldId id="284" r:id="rId5"/>
    <p:sldId id="835" r:id="rId6"/>
    <p:sldId id="693" r:id="rId7"/>
    <p:sldId id="718" r:id="rId8"/>
    <p:sldId id="747" r:id="rId9"/>
    <p:sldId id="447" r:id="rId10"/>
    <p:sldId id="751" r:id="rId11"/>
    <p:sldId id="743" r:id="rId12"/>
    <p:sldId id="874" r:id="rId13"/>
    <p:sldId id="446" r:id="rId14"/>
    <p:sldId id="873" r:id="rId15"/>
    <p:sldId id="757" r:id="rId16"/>
    <p:sldId id="296" r:id="rId17"/>
    <p:sldId id="759" r:id="rId18"/>
    <p:sldId id="846" r:id="rId19"/>
    <p:sldId id="847" r:id="rId20"/>
    <p:sldId id="629" r:id="rId21"/>
    <p:sldId id="630" r:id="rId22"/>
    <p:sldId id="297" r:id="rId23"/>
    <p:sldId id="857" r:id="rId24"/>
    <p:sldId id="850" r:id="rId25"/>
    <p:sldId id="631" r:id="rId26"/>
    <p:sldId id="534" r:id="rId27"/>
    <p:sldId id="578" r:id="rId28"/>
    <p:sldId id="374" r:id="rId29"/>
    <p:sldId id="288" r:id="rId3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
          <p15:clr>
            <a:srgbClr val="A4A3A4"/>
          </p15:clr>
        </p15:guide>
        <p15:guide id="2" orient="horz" pos="3830">
          <p15:clr>
            <a:srgbClr val="A4A3A4"/>
          </p15:clr>
        </p15:guide>
        <p15:guide id="3" orient="horz" pos="3408">
          <p15:clr>
            <a:srgbClr val="A4A3A4"/>
          </p15:clr>
        </p15:guide>
        <p15:guide id="4" orient="horz" pos="2160">
          <p15:clr>
            <a:srgbClr val="A4A3A4"/>
          </p15:clr>
        </p15:guide>
        <p15:guide id="5" orient="horz" pos="1363">
          <p15:clr>
            <a:srgbClr val="A4A3A4"/>
          </p15:clr>
        </p15:guide>
        <p15:guide id="6" orient="horz" pos="1026">
          <p15:clr>
            <a:srgbClr val="A4A3A4"/>
          </p15:clr>
        </p15:guide>
        <p15:guide id="7" pos="283">
          <p15:clr>
            <a:srgbClr val="A4A3A4"/>
          </p15:clr>
        </p15:guide>
        <p15:guide id="8" pos="5477">
          <p15:clr>
            <a:srgbClr val="A4A3A4"/>
          </p15:clr>
        </p15:guide>
        <p15:guide id="9" pos="4633">
          <p15:clr>
            <a:srgbClr val="A4A3A4"/>
          </p15:clr>
        </p15:guide>
        <p15:guide id="10"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Mulley" initials="K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4A1DF-8B45-46B1-837B-B5F38136C6B3}" v="211" dt="2019-09-23T10:09:17.46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249" autoAdjust="0"/>
  </p:normalViewPr>
  <p:slideViewPr>
    <p:cSldViewPr snapToGrid="0" snapToObjects="1">
      <p:cViewPr varScale="1">
        <p:scale>
          <a:sx n="56" d="100"/>
          <a:sy n="56" d="100"/>
        </p:scale>
        <p:origin x="1128" y="84"/>
      </p:cViewPr>
      <p:guideLst>
        <p:guide orient="horz" pos="352"/>
        <p:guide orient="horz" pos="3830"/>
        <p:guide orient="horz" pos="3408"/>
        <p:guide orient="horz" pos="2160"/>
        <p:guide orient="horz" pos="1363"/>
        <p:guide orient="horz" pos="1026"/>
        <p:guide pos="283"/>
        <p:guide pos="5477"/>
        <p:guide pos="4633"/>
        <p:guide pos="2881"/>
      </p:guideLst>
    </p:cSldViewPr>
  </p:slideViewPr>
  <p:outlineViewPr>
    <p:cViewPr>
      <p:scale>
        <a:sx n="33" d="100"/>
        <a:sy n="33" d="100"/>
      </p:scale>
      <p:origin x="0" y="-210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Noble" userId="72cdf21d-3dd4-4fc2-ab7e-1377925246a9" providerId="ADAL" clId="{343EF544-D17E-43E0-A62F-69AFF7567272}"/>
    <pc:docChg chg="undo custSel addSld delSld modSld">
      <pc:chgData name="James Noble" userId="72cdf21d-3dd4-4fc2-ab7e-1377925246a9" providerId="ADAL" clId="{343EF544-D17E-43E0-A62F-69AFF7567272}" dt="2019-09-23T10:09:17.467" v="967" actId="6549"/>
      <pc:docMkLst>
        <pc:docMk/>
      </pc:docMkLst>
      <pc:sldChg chg="modSp">
        <pc:chgData name="James Noble" userId="72cdf21d-3dd4-4fc2-ab7e-1377925246a9" providerId="ADAL" clId="{343EF544-D17E-43E0-A62F-69AFF7567272}" dt="2019-09-23T09:17:18.668" v="41" actId="20577"/>
        <pc:sldMkLst>
          <pc:docMk/>
          <pc:sldMk cId="780689933" sldId="284"/>
        </pc:sldMkLst>
        <pc:spChg chg="mod">
          <ac:chgData name="James Noble" userId="72cdf21d-3dd4-4fc2-ab7e-1377925246a9" providerId="ADAL" clId="{343EF544-D17E-43E0-A62F-69AFF7567272}" dt="2019-09-23T09:17:11.300" v="29" actId="20577"/>
          <ac:spMkLst>
            <pc:docMk/>
            <pc:sldMk cId="780689933" sldId="284"/>
            <ac:spMk id="2" creationId="{00000000-0000-0000-0000-000000000000}"/>
          </ac:spMkLst>
        </pc:spChg>
        <pc:spChg chg="mod">
          <ac:chgData name="James Noble" userId="72cdf21d-3dd4-4fc2-ab7e-1377925246a9" providerId="ADAL" clId="{343EF544-D17E-43E0-A62F-69AFF7567272}" dt="2019-09-23T09:17:18.668" v="41" actId="20577"/>
          <ac:spMkLst>
            <pc:docMk/>
            <pc:sldMk cId="780689933" sldId="284"/>
            <ac:spMk id="4" creationId="{00000000-0000-0000-0000-000000000000}"/>
          </ac:spMkLst>
        </pc:spChg>
      </pc:sldChg>
      <pc:sldChg chg="add">
        <pc:chgData name="James Noble" userId="72cdf21d-3dd4-4fc2-ab7e-1377925246a9" providerId="ADAL" clId="{343EF544-D17E-43E0-A62F-69AFF7567272}" dt="2019-09-23T09:44:00.770" v="464"/>
        <pc:sldMkLst>
          <pc:docMk/>
          <pc:sldMk cId="3767273203" sldId="288"/>
        </pc:sldMkLst>
      </pc:sldChg>
      <pc:sldChg chg="add del">
        <pc:chgData name="James Noble" userId="72cdf21d-3dd4-4fc2-ab7e-1377925246a9" providerId="ADAL" clId="{343EF544-D17E-43E0-A62F-69AFF7567272}" dt="2019-09-23T09:43:57.371" v="463" actId="2696"/>
        <pc:sldMkLst>
          <pc:docMk/>
          <pc:sldMk cId="4173751402" sldId="288"/>
        </pc:sldMkLst>
      </pc:sldChg>
      <pc:sldChg chg="addSp modSp add">
        <pc:chgData name="James Noble" userId="72cdf21d-3dd4-4fc2-ab7e-1377925246a9" providerId="ADAL" clId="{343EF544-D17E-43E0-A62F-69AFF7567272}" dt="2019-09-23T09:43:32.753" v="462" actId="1076"/>
        <pc:sldMkLst>
          <pc:docMk/>
          <pc:sldMk cId="1609103256" sldId="296"/>
        </pc:sldMkLst>
        <pc:spChg chg="mod">
          <ac:chgData name="James Noble" userId="72cdf21d-3dd4-4fc2-ab7e-1377925246a9" providerId="ADAL" clId="{343EF544-D17E-43E0-A62F-69AFF7567272}" dt="2019-09-23T09:43:32.753" v="462" actId="1076"/>
          <ac:spMkLst>
            <pc:docMk/>
            <pc:sldMk cId="1609103256" sldId="296"/>
            <ac:spMk id="2" creationId="{00000000-0000-0000-0000-000000000000}"/>
          </ac:spMkLst>
        </pc:spChg>
        <pc:picChg chg="add">
          <ac:chgData name="James Noble" userId="72cdf21d-3dd4-4fc2-ab7e-1377925246a9" providerId="ADAL" clId="{343EF544-D17E-43E0-A62F-69AFF7567272}" dt="2019-09-23T09:43:23.514" v="460"/>
          <ac:picMkLst>
            <pc:docMk/>
            <pc:sldMk cId="1609103256" sldId="296"/>
            <ac:picMk id="25" creationId="{5A9DEA60-AF57-48FB-A541-53A1D622D871}"/>
          </ac:picMkLst>
        </pc:picChg>
      </pc:sldChg>
      <pc:sldChg chg="addSp delSp modSp add">
        <pc:chgData name="James Noble" userId="72cdf21d-3dd4-4fc2-ab7e-1377925246a9" providerId="ADAL" clId="{343EF544-D17E-43E0-A62F-69AFF7567272}" dt="2019-09-23T09:45:40.044" v="469" actId="478"/>
        <pc:sldMkLst>
          <pc:docMk/>
          <pc:sldMk cId="918102938" sldId="297"/>
        </pc:sldMkLst>
        <pc:spChg chg="mod">
          <ac:chgData name="James Noble" userId="72cdf21d-3dd4-4fc2-ab7e-1377925246a9" providerId="ADAL" clId="{343EF544-D17E-43E0-A62F-69AFF7567272}" dt="2019-09-23T09:39:21.449" v="226" actId="20577"/>
          <ac:spMkLst>
            <pc:docMk/>
            <pc:sldMk cId="918102938" sldId="297"/>
            <ac:spMk id="2" creationId="{00000000-0000-0000-0000-000000000000}"/>
          </ac:spMkLst>
        </pc:spChg>
        <pc:spChg chg="del">
          <ac:chgData name="James Noble" userId="72cdf21d-3dd4-4fc2-ab7e-1377925246a9" providerId="ADAL" clId="{343EF544-D17E-43E0-A62F-69AFF7567272}" dt="2019-09-23T09:45:40.044" v="469" actId="478"/>
          <ac:spMkLst>
            <pc:docMk/>
            <pc:sldMk cId="918102938" sldId="297"/>
            <ac:spMk id="3" creationId="{B17AF361-00D8-43CB-9680-6A9FBE440A7F}"/>
          </ac:spMkLst>
        </pc:spChg>
        <pc:picChg chg="add mod">
          <ac:chgData name="James Noble" userId="72cdf21d-3dd4-4fc2-ab7e-1377925246a9" providerId="ADAL" clId="{343EF544-D17E-43E0-A62F-69AFF7567272}" dt="2019-09-23T09:44:48.536" v="468" actId="14100"/>
          <ac:picMkLst>
            <pc:docMk/>
            <pc:sldMk cId="918102938" sldId="297"/>
            <ac:picMk id="9" creationId="{C54C2046-7B9C-43FA-AA82-79F8FFEA1BEF}"/>
          </ac:picMkLst>
        </pc:picChg>
      </pc:sldChg>
      <pc:sldChg chg="modSp">
        <pc:chgData name="James Noble" userId="72cdf21d-3dd4-4fc2-ab7e-1377925246a9" providerId="ADAL" clId="{343EF544-D17E-43E0-A62F-69AFF7567272}" dt="2019-09-23T10:06:28.238" v="872" actId="20577"/>
        <pc:sldMkLst>
          <pc:docMk/>
          <pc:sldMk cId="3326011927" sldId="374"/>
        </pc:sldMkLst>
        <pc:spChg chg="mod">
          <ac:chgData name="James Noble" userId="72cdf21d-3dd4-4fc2-ab7e-1377925246a9" providerId="ADAL" clId="{343EF544-D17E-43E0-A62F-69AFF7567272}" dt="2019-09-23T10:06:26.131" v="870" actId="20577"/>
          <ac:spMkLst>
            <pc:docMk/>
            <pc:sldMk cId="3326011927" sldId="374"/>
            <ac:spMk id="3" creationId="{00000000-0000-0000-0000-000000000000}"/>
          </ac:spMkLst>
        </pc:spChg>
        <pc:spChg chg="mod">
          <ac:chgData name="James Noble" userId="72cdf21d-3dd4-4fc2-ab7e-1377925246a9" providerId="ADAL" clId="{343EF544-D17E-43E0-A62F-69AFF7567272}" dt="2019-09-23T10:06:28.238" v="872" actId="20577"/>
          <ac:spMkLst>
            <pc:docMk/>
            <pc:sldMk cId="3326011927" sldId="374"/>
            <ac:spMk id="4" creationId="{00000000-0000-0000-0000-000000000000}"/>
          </ac:spMkLst>
        </pc:spChg>
      </pc:sldChg>
      <pc:sldChg chg="del">
        <pc:chgData name="James Noble" userId="72cdf21d-3dd4-4fc2-ab7e-1377925246a9" providerId="ADAL" clId="{343EF544-D17E-43E0-A62F-69AFF7567272}" dt="2019-09-23T09:38:41.940" v="191" actId="2696"/>
        <pc:sldMkLst>
          <pc:docMk/>
          <pc:sldMk cId="3904099449" sldId="397"/>
        </pc:sldMkLst>
      </pc:sldChg>
      <pc:sldChg chg="add del">
        <pc:chgData name="James Noble" userId="72cdf21d-3dd4-4fc2-ab7e-1377925246a9" providerId="ADAL" clId="{343EF544-D17E-43E0-A62F-69AFF7567272}" dt="2019-09-23T09:33:59.368" v="175" actId="2696"/>
        <pc:sldMkLst>
          <pc:docMk/>
          <pc:sldMk cId="3165715121" sldId="446"/>
        </pc:sldMkLst>
      </pc:sldChg>
      <pc:sldChg chg="add">
        <pc:chgData name="James Noble" userId="72cdf21d-3dd4-4fc2-ab7e-1377925246a9" providerId="ADAL" clId="{343EF544-D17E-43E0-A62F-69AFF7567272}" dt="2019-09-23T09:34:01.349" v="176"/>
        <pc:sldMkLst>
          <pc:docMk/>
          <pc:sldMk cId="3593542252" sldId="446"/>
        </pc:sldMkLst>
      </pc:sldChg>
      <pc:sldChg chg="del">
        <pc:chgData name="James Noble" userId="72cdf21d-3dd4-4fc2-ab7e-1377925246a9" providerId="ADAL" clId="{343EF544-D17E-43E0-A62F-69AFF7567272}" dt="2019-09-23T09:33:52.970" v="173" actId="2696"/>
        <pc:sldMkLst>
          <pc:docMk/>
          <pc:sldMk cId="3689293033" sldId="446"/>
        </pc:sldMkLst>
      </pc:sldChg>
      <pc:sldChg chg="addSp delSp modSp add">
        <pc:chgData name="James Noble" userId="72cdf21d-3dd4-4fc2-ab7e-1377925246a9" providerId="ADAL" clId="{343EF544-D17E-43E0-A62F-69AFF7567272}" dt="2019-09-23T10:08:29.631" v="961" actId="20577"/>
        <pc:sldMkLst>
          <pc:docMk/>
          <pc:sldMk cId="358364389" sldId="447"/>
        </pc:sldMkLst>
        <pc:spChg chg="add mod">
          <ac:chgData name="James Noble" userId="72cdf21d-3dd4-4fc2-ab7e-1377925246a9" providerId="ADAL" clId="{343EF544-D17E-43E0-A62F-69AFF7567272}" dt="2019-09-23T10:07:26.366" v="879" actId="1037"/>
          <ac:spMkLst>
            <pc:docMk/>
            <pc:sldMk cId="358364389" sldId="447"/>
            <ac:spMk id="2" creationId="{4B571DF2-103D-4790-B140-CAAA15490625}"/>
          </ac:spMkLst>
        </pc:spChg>
        <pc:spChg chg="add mod">
          <ac:chgData name="James Noble" userId="72cdf21d-3dd4-4fc2-ab7e-1377925246a9" providerId="ADAL" clId="{343EF544-D17E-43E0-A62F-69AFF7567272}" dt="2019-09-23T10:07:41.677" v="920" actId="1037"/>
          <ac:spMkLst>
            <pc:docMk/>
            <pc:sldMk cId="358364389" sldId="447"/>
            <ac:spMk id="7" creationId="{51761EA2-8B4A-4205-BEC2-CCA23C831F85}"/>
          </ac:spMkLst>
        </pc:spChg>
        <pc:spChg chg="add mod">
          <ac:chgData name="James Noble" userId="72cdf21d-3dd4-4fc2-ab7e-1377925246a9" providerId="ADAL" clId="{343EF544-D17E-43E0-A62F-69AFF7567272}" dt="2019-09-23T10:07:53.653" v="924" actId="1076"/>
          <ac:spMkLst>
            <pc:docMk/>
            <pc:sldMk cId="358364389" sldId="447"/>
            <ac:spMk id="9" creationId="{201447E3-D69E-45B6-9A07-F02D3630D505}"/>
          </ac:spMkLst>
        </pc:spChg>
        <pc:spChg chg="add mod">
          <ac:chgData name="James Noble" userId="72cdf21d-3dd4-4fc2-ab7e-1377925246a9" providerId="ADAL" clId="{343EF544-D17E-43E0-A62F-69AFF7567272}" dt="2019-09-23T10:08:07.526" v="928" actId="1076"/>
          <ac:spMkLst>
            <pc:docMk/>
            <pc:sldMk cId="358364389" sldId="447"/>
            <ac:spMk id="10" creationId="{D09CBFC4-EF99-47F7-8814-EEE5EEB09B9E}"/>
          </ac:spMkLst>
        </pc:spChg>
        <pc:graphicFrameChg chg="mod">
          <ac:chgData name="James Noble" userId="72cdf21d-3dd4-4fc2-ab7e-1377925246a9" providerId="ADAL" clId="{343EF544-D17E-43E0-A62F-69AFF7567272}" dt="2019-09-23T10:08:29.631" v="961" actId="20577"/>
          <ac:graphicFrameMkLst>
            <pc:docMk/>
            <pc:sldMk cId="358364389" sldId="447"/>
            <ac:graphicFrameMk id="3" creationId="{00000000-0000-0000-0000-000000000000}"/>
          </ac:graphicFrameMkLst>
        </pc:graphicFrameChg>
        <pc:picChg chg="del">
          <ac:chgData name="James Noble" userId="72cdf21d-3dd4-4fc2-ab7e-1377925246a9" providerId="ADAL" clId="{343EF544-D17E-43E0-A62F-69AFF7567272}" dt="2019-09-23T10:06:53.830" v="873" actId="478"/>
          <ac:picMkLst>
            <pc:docMk/>
            <pc:sldMk cId="358364389" sldId="447"/>
            <ac:picMk id="6" creationId="{00000000-0000-0000-0000-000000000000}"/>
          </ac:picMkLst>
        </pc:picChg>
      </pc:sldChg>
      <pc:sldChg chg="del">
        <pc:chgData name="James Noble" userId="72cdf21d-3dd4-4fc2-ab7e-1377925246a9" providerId="ADAL" clId="{343EF544-D17E-43E0-A62F-69AFF7567272}" dt="2019-09-23T09:32:57.220" v="158" actId="2696"/>
        <pc:sldMkLst>
          <pc:docMk/>
          <pc:sldMk cId="2882548449" sldId="447"/>
        </pc:sldMkLst>
      </pc:sldChg>
      <pc:sldChg chg="addSp delSp modSp">
        <pc:chgData name="James Noble" userId="72cdf21d-3dd4-4fc2-ab7e-1377925246a9" providerId="ADAL" clId="{343EF544-D17E-43E0-A62F-69AFF7567272}" dt="2019-09-23T10:03:05.968" v="841" actId="313"/>
        <pc:sldMkLst>
          <pc:docMk/>
          <pc:sldMk cId="2628678689" sldId="534"/>
        </pc:sldMkLst>
        <pc:spChg chg="mod">
          <ac:chgData name="James Noble" userId="72cdf21d-3dd4-4fc2-ab7e-1377925246a9" providerId="ADAL" clId="{343EF544-D17E-43E0-A62F-69AFF7567272}" dt="2019-09-23T10:03:05.968" v="841" actId="313"/>
          <ac:spMkLst>
            <pc:docMk/>
            <pc:sldMk cId="2628678689" sldId="534"/>
            <ac:spMk id="2" creationId="{00000000-0000-0000-0000-000000000000}"/>
          </ac:spMkLst>
        </pc:spChg>
        <pc:spChg chg="del">
          <ac:chgData name="James Noble" userId="72cdf21d-3dd4-4fc2-ab7e-1377925246a9" providerId="ADAL" clId="{343EF544-D17E-43E0-A62F-69AFF7567272}" dt="2019-09-23T09:42:32.570" v="433" actId="478"/>
          <ac:spMkLst>
            <pc:docMk/>
            <pc:sldMk cId="2628678689" sldId="534"/>
            <ac:spMk id="3" creationId="{00000000-0000-0000-0000-000000000000}"/>
          </ac:spMkLst>
        </pc:spChg>
        <pc:spChg chg="mod">
          <ac:chgData name="James Noble" userId="72cdf21d-3dd4-4fc2-ab7e-1377925246a9" providerId="ADAL" clId="{343EF544-D17E-43E0-A62F-69AFF7567272}" dt="2019-09-23T09:42:19.201" v="432" actId="20577"/>
          <ac:spMkLst>
            <pc:docMk/>
            <pc:sldMk cId="2628678689" sldId="534"/>
            <ac:spMk id="8" creationId="{00000000-0000-0000-0000-000000000000}"/>
          </ac:spMkLst>
        </pc:spChg>
        <pc:picChg chg="add del">
          <ac:chgData name="James Noble" userId="72cdf21d-3dd4-4fc2-ab7e-1377925246a9" providerId="ADAL" clId="{343EF544-D17E-43E0-A62F-69AFF7567272}" dt="2019-09-23T10:00:52.031" v="836" actId="478"/>
          <ac:picMkLst>
            <pc:docMk/>
            <pc:sldMk cId="2628678689" sldId="534"/>
            <ac:picMk id="7" creationId="{08CF1C13-4BAF-4859-8AAD-47D8915437D8}"/>
          </ac:picMkLst>
        </pc:picChg>
        <pc:picChg chg="add mod">
          <ac:chgData name="James Noble" userId="72cdf21d-3dd4-4fc2-ab7e-1377925246a9" providerId="ADAL" clId="{343EF544-D17E-43E0-A62F-69AFF7567272}" dt="2019-09-23T10:01:05.111" v="840" actId="1076"/>
          <ac:picMkLst>
            <pc:docMk/>
            <pc:sldMk cId="2628678689" sldId="534"/>
            <ac:picMk id="9" creationId="{48351F5F-B4BF-4421-9E33-E967B0749567}"/>
          </ac:picMkLst>
        </pc:picChg>
        <pc:picChg chg="del">
          <ac:chgData name="James Noble" userId="72cdf21d-3dd4-4fc2-ab7e-1377925246a9" providerId="ADAL" clId="{343EF544-D17E-43E0-A62F-69AFF7567272}" dt="2019-09-23T09:41:49.769" v="339" actId="478"/>
          <ac:picMkLst>
            <pc:docMk/>
            <pc:sldMk cId="2628678689" sldId="534"/>
            <ac:picMk id="1026" creationId="{00000000-0000-0000-0000-000000000000}"/>
          </ac:picMkLst>
        </pc:picChg>
      </pc:sldChg>
      <pc:sldChg chg="add">
        <pc:chgData name="James Noble" userId="72cdf21d-3dd4-4fc2-ab7e-1377925246a9" providerId="ADAL" clId="{343EF544-D17E-43E0-A62F-69AFF7567272}" dt="2019-09-23T09:38:31.908" v="190"/>
        <pc:sldMkLst>
          <pc:docMk/>
          <pc:sldMk cId="2324749945" sldId="578"/>
        </pc:sldMkLst>
      </pc:sldChg>
      <pc:sldChg chg="add del">
        <pc:chgData name="James Noble" userId="72cdf21d-3dd4-4fc2-ab7e-1377925246a9" providerId="ADAL" clId="{343EF544-D17E-43E0-A62F-69AFF7567272}" dt="2019-09-23T09:38:28.907" v="189" actId="2696"/>
        <pc:sldMkLst>
          <pc:docMk/>
          <pc:sldMk cId="3756619555" sldId="578"/>
        </pc:sldMkLst>
      </pc:sldChg>
      <pc:sldChg chg="add del">
        <pc:chgData name="James Noble" userId="72cdf21d-3dd4-4fc2-ab7e-1377925246a9" providerId="ADAL" clId="{343EF544-D17E-43E0-A62F-69AFF7567272}" dt="2019-09-23T09:57:00.059" v="540" actId="2696"/>
        <pc:sldMkLst>
          <pc:docMk/>
          <pc:sldMk cId="1759530051" sldId="624"/>
        </pc:sldMkLst>
      </pc:sldChg>
      <pc:sldChg chg="del">
        <pc:chgData name="James Noble" userId="72cdf21d-3dd4-4fc2-ab7e-1377925246a9" providerId="ADAL" clId="{343EF544-D17E-43E0-A62F-69AFF7567272}" dt="2019-09-23T09:26:53.366" v="50" actId="2696"/>
        <pc:sldMkLst>
          <pc:docMk/>
          <pc:sldMk cId="4049279027" sldId="624"/>
        </pc:sldMkLst>
      </pc:sldChg>
      <pc:sldChg chg="modSp add">
        <pc:chgData name="James Noble" userId="72cdf21d-3dd4-4fc2-ab7e-1377925246a9" providerId="ADAL" clId="{343EF544-D17E-43E0-A62F-69AFF7567272}" dt="2019-09-23T09:48:48.727" v="480" actId="20577"/>
        <pc:sldMkLst>
          <pc:docMk/>
          <pc:sldMk cId="1679721280" sldId="629"/>
        </pc:sldMkLst>
        <pc:spChg chg="mod">
          <ac:chgData name="James Noble" userId="72cdf21d-3dd4-4fc2-ab7e-1377925246a9" providerId="ADAL" clId="{343EF544-D17E-43E0-A62F-69AFF7567272}" dt="2019-09-23T09:48:14.578" v="476" actId="20577"/>
          <ac:spMkLst>
            <pc:docMk/>
            <pc:sldMk cId="1679721280" sldId="629"/>
            <ac:spMk id="6" creationId="{00000000-0000-0000-0000-000000000000}"/>
          </ac:spMkLst>
        </pc:spChg>
        <pc:spChg chg="mod">
          <ac:chgData name="James Noble" userId="72cdf21d-3dd4-4fc2-ab7e-1377925246a9" providerId="ADAL" clId="{343EF544-D17E-43E0-A62F-69AFF7567272}" dt="2019-09-23T09:48:48.727" v="480" actId="20577"/>
          <ac:spMkLst>
            <pc:docMk/>
            <pc:sldMk cId="1679721280" sldId="629"/>
            <ac:spMk id="8" creationId="{4ACA5B32-038C-4D63-9931-401C39EF3D5B}"/>
          </ac:spMkLst>
        </pc:spChg>
      </pc:sldChg>
      <pc:sldChg chg="delSp modSp add">
        <pc:chgData name="James Noble" userId="72cdf21d-3dd4-4fc2-ab7e-1377925246a9" providerId="ADAL" clId="{343EF544-D17E-43E0-A62F-69AFF7567272}" dt="2019-09-23T09:48:51.776" v="481" actId="20577"/>
        <pc:sldMkLst>
          <pc:docMk/>
          <pc:sldMk cId="809755500" sldId="630"/>
        </pc:sldMkLst>
        <pc:spChg chg="mod">
          <ac:chgData name="James Noble" userId="72cdf21d-3dd4-4fc2-ab7e-1377925246a9" providerId="ADAL" clId="{343EF544-D17E-43E0-A62F-69AFF7567272}" dt="2019-09-23T09:48:51.776" v="481" actId="20577"/>
          <ac:spMkLst>
            <pc:docMk/>
            <pc:sldMk cId="809755500" sldId="630"/>
            <ac:spMk id="2" creationId="{00000000-0000-0000-0000-000000000000}"/>
          </ac:spMkLst>
        </pc:spChg>
        <pc:spChg chg="del">
          <ac:chgData name="James Noble" userId="72cdf21d-3dd4-4fc2-ab7e-1377925246a9" providerId="ADAL" clId="{343EF544-D17E-43E0-A62F-69AFF7567272}" dt="2019-09-23T09:48:31.832" v="477" actId="478"/>
          <ac:spMkLst>
            <pc:docMk/>
            <pc:sldMk cId="809755500" sldId="630"/>
            <ac:spMk id="9" creationId="{5A869514-FB4F-4B4D-BFBF-EBB46FAB8EA7}"/>
          </ac:spMkLst>
        </pc:spChg>
      </pc:sldChg>
      <pc:sldChg chg="addSp delSp modSp">
        <pc:chgData name="James Noble" userId="72cdf21d-3dd4-4fc2-ab7e-1377925246a9" providerId="ADAL" clId="{343EF544-D17E-43E0-A62F-69AFF7567272}" dt="2019-09-23T10:00:48.135" v="835" actId="1076"/>
        <pc:sldMkLst>
          <pc:docMk/>
          <pc:sldMk cId="1674669052" sldId="631"/>
        </pc:sldMkLst>
        <pc:spChg chg="mod">
          <ac:chgData name="James Noble" userId="72cdf21d-3dd4-4fc2-ab7e-1377925246a9" providerId="ADAL" clId="{343EF544-D17E-43E0-A62F-69AFF7567272}" dt="2019-09-23T09:41:38.837" v="338" actId="20577"/>
          <ac:spMkLst>
            <pc:docMk/>
            <pc:sldMk cId="1674669052" sldId="631"/>
            <ac:spMk id="2" creationId="{00000000-0000-0000-0000-000000000000}"/>
          </ac:spMkLst>
        </pc:spChg>
        <pc:picChg chg="del">
          <ac:chgData name="James Noble" userId="72cdf21d-3dd4-4fc2-ab7e-1377925246a9" providerId="ADAL" clId="{343EF544-D17E-43E0-A62F-69AFF7567272}" dt="2019-09-23T10:00:40.456" v="833" actId="478"/>
          <ac:picMkLst>
            <pc:docMk/>
            <pc:sldMk cId="1674669052" sldId="631"/>
            <ac:picMk id="5" creationId="{52F99A08-AA35-4F35-A4F9-965E178B9843}"/>
          </ac:picMkLst>
        </pc:picChg>
        <pc:picChg chg="add mod">
          <ac:chgData name="James Noble" userId="72cdf21d-3dd4-4fc2-ab7e-1377925246a9" providerId="ADAL" clId="{343EF544-D17E-43E0-A62F-69AFF7567272}" dt="2019-09-23T10:00:48.135" v="835" actId="1076"/>
          <ac:picMkLst>
            <pc:docMk/>
            <pc:sldMk cId="1674669052" sldId="631"/>
            <ac:picMk id="6" creationId="{C14A7C65-6B99-4161-85CC-F12A21A4371E}"/>
          </ac:picMkLst>
        </pc:picChg>
      </pc:sldChg>
      <pc:sldChg chg="del">
        <pc:chgData name="James Noble" userId="72cdf21d-3dd4-4fc2-ab7e-1377925246a9" providerId="ADAL" clId="{343EF544-D17E-43E0-A62F-69AFF7567272}" dt="2019-09-23T09:26:53.357" v="49" actId="2696"/>
        <pc:sldMkLst>
          <pc:docMk/>
          <pc:sldMk cId="2357299386" sldId="743"/>
        </pc:sldMkLst>
      </pc:sldChg>
      <pc:sldChg chg="modSp add">
        <pc:chgData name="James Noble" userId="72cdf21d-3dd4-4fc2-ab7e-1377925246a9" providerId="ADAL" clId="{343EF544-D17E-43E0-A62F-69AFF7567272}" dt="2019-09-23T10:05:21.413" v="845" actId="20577"/>
        <pc:sldMkLst>
          <pc:docMk/>
          <pc:sldMk cId="2611554517" sldId="743"/>
        </pc:sldMkLst>
        <pc:spChg chg="mod">
          <ac:chgData name="James Noble" userId="72cdf21d-3dd4-4fc2-ab7e-1377925246a9" providerId="ADAL" clId="{343EF544-D17E-43E0-A62F-69AFF7567272}" dt="2019-09-23T10:05:21.413" v="845" actId="20577"/>
          <ac:spMkLst>
            <pc:docMk/>
            <pc:sldMk cId="2611554517" sldId="743"/>
            <ac:spMk id="3" creationId="{00000000-0000-0000-0000-000000000000}"/>
          </ac:spMkLst>
        </pc:spChg>
      </pc:sldChg>
      <pc:sldChg chg="del">
        <pc:chgData name="James Noble" userId="72cdf21d-3dd4-4fc2-ab7e-1377925246a9" providerId="ADAL" clId="{343EF544-D17E-43E0-A62F-69AFF7567272}" dt="2019-09-23T09:33:47.485" v="170" actId="2696"/>
        <pc:sldMkLst>
          <pc:docMk/>
          <pc:sldMk cId="1075255237" sldId="744"/>
        </pc:sldMkLst>
      </pc:sldChg>
      <pc:sldChg chg="del">
        <pc:chgData name="James Noble" userId="72cdf21d-3dd4-4fc2-ab7e-1377925246a9" providerId="ADAL" clId="{343EF544-D17E-43E0-A62F-69AFF7567272}" dt="2019-09-23T09:33:49.751" v="172" actId="2696"/>
        <pc:sldMkLst>
          <pc:docMk/>
          <pc:sldMk cId="1505189004" sldId="745"/>
        </pc:sldMkLst>
      </pc:sldChg>
      <pc:sldChg chg="modNotesTx">
        <pc:chgData name="James Noble" userId="72cdf21d-3dd4-4fc2-ab7e-1377925246a9" providerId="ADAL" clId="{343EF544-D17E-43E0-A62F-69AFF7567272}" dt="2019-09-23T10:03:10.671" v="842" actId="313"/>
        <pc:sldMkLst>
          <pc:docMk/>
          <pc:sldMk cId="3875893169" sldId="747"/>
        </pc:sldMkLst>
      </pc:sldChg>
      <pc:sldChg chg="add">
        <pc:chgData name="James Noble" userId="72cdf21d-3dd4-4fc2-ab7e-1377925246a9" providerId="ADAL" clId="{343EF544-D17E-43E0-A62F-69AFF7567272}" dt="2019-09-23T09:57:04.141" v="542"/>
        <pc:sldMkLst>
          <pc:docMk/>
          <pc:sldMk cId="126062817" sldId="751"/>
        </pc:sldMkLst>
      </pc:sldChg>
      <pc:sldChg chg="modSp add del">
        <pc:chgData name="James Noble" userId="72cdf21d-3dd4-4fc2-ab7e-1377925246a9" providerId="ADAL" clId="{343EF544-D17E-43E0-A62F-69AFF7567272}" dt="2019-09-23T09:57:02.215" v="541" actId="2696"/>
        <pc:sldMkLst>
          <pc:docMk/>
          <pc:sldMk cId="3046573511" sldId="751"/>
        </pc:sldMkLst>
        <pc:spChg chg="mod">
          <ac:chgData name="James Noble" userId="72cdf21d-3dd4-4fc2-ab7e-1377925246a9" providerId="ADAL" clId="{343EF544-D17E-43E0-A62F-69AFF7567272}" dt="2019-09-23T09:37:12.362" v="181" actId="20577"/>
          <ac:spMkLst>
            <pc:docMk/>
            <pc:sldMk cId="3046573511" sldId="751"/>
            <ac:spMk id="9" creationId="{F3BC94BD-E458-41ED-80B6-1963339200A1}"/>
          </ac:spMkLst>
        </pc:spChg>
        <pc:spChg chg="mod">
          <ac:chgData name="James Noble" userId="72cdf21d-3dd4-4fc2-ab7e-1377925246a9" providerId="ADAL" clId="{343EF544-D17E-43E0-A62F-69AFF7567272}" dt="2019-09-23T09:37:23.011" v="185" actId="20577"/>
          <ac:spMkLst>
            <pc:docMk/>
            <pc:sldMk cId="3046573511" sldId="751"/>
            <ac:spMk id="12" creationId="{B5326B2D-710A-4D22-9FC2-D1B16B687B1A}"/>
          </ac:spMkLst>
        </pc:spChg>
        <pc:spChg chg="mod">
          <ac:chgData name="James Noble" userId="72cdf21d-3dd4-4fc2-ab7e-1377925246a9" providerId="ADAL" clId="{343EF544-D17E-43E0-A62F-69AFF7567272}" dt="2019-09-23T09:37:16.098" v="183" actId="20577"/>
          <ac:spMkLst>
            <pc:docMk/>
            <pc:sldMk cId="3046573511" sldId="751"/>
            <ac:spMk id="16" creationId="{E4BDD4B6-01E5-4FBC-B8C8-7C515FD60BFD}"/>
          </ac:spMkLst>
        </pc:spChg>
        <pc:spChg chg="mod">
          <ac:chgData name="James Noble" userId="72cdf21d-3dd4-4fc2-ab7e-1377925246a9" providerId="ADAL" clId="{343EF544-D17E-43E0-A62F-69AFF7567272}" dt="2019-09-23T09:37:27.730" v="187" actId="20577"/>
          <ac:spMkLst>
            <pc:docMk/>
            <pc:sldMk cId="3046573511" sldId="751"/>
            <ac:spMk id="19" creationId="{A910AFA1-7B3E-45F4-8DE7-56ED902B6180}"/>
          </ac:spMkLst>
        </pc:spChg>
        <pc:spChg chg="mod">
          <ac:chgData name="James Noble" userId="72cdf21d-3dd4-4fc2-ab7e-1377925246a9" providerId="ADAL" clId="{343EF544-D17E-43E0-A62F-69AFF7567272}" dt="2019-09-23T09:37:08.602" v="179" actId="20577"/>
          <ac:spMkLst>
            <pc:docMk/>
            <pc:sldMk cId="3046573511" sldId="751"/>
            <ac:spMk id="61" creationId="{8AB77F85-35E2-4F2F-A3D2-DDB4491B8172}"/>
          </ac:spMkLst>
        </pc:spChg>
      </pc:sldChg>
      <pc:sldChg chg="del">
        <pc:chgData name="James Noble" userId="72cdf21d-3dd4-4fc2-ab7e-1377925246a9" providerId="ADAL" clId="{343EF544-D17E-43E0-A62F-69AFF7567272}" dt="2019-09-23T09:28:16.056" v="53" actId="2696"/>
        <pc:sldMkLst>
          <pc:docMk/>
          <pc:sldMk cId="3191697029" sldId="751"/>
        </pc:sldMkLst>
      </pc:sldChg>
      <pc:sldChg chg="add del">
        <pc:chgData name="James Noble" userId="72cdf21d-3dd4-4fc2-ab7e-1377925246a9" providerId="ADAL" clId="{343EF544-D17E-43E0-A62F-69AFF7567272}" dt="2019-09-23T09:39:07.461" v="192" actId="2696"/>
        <pc:sldMkLst>
          <pc:docMk/>
          <pc:sldMk cId="1230973134" sldId="752"/>
        </pc:sldMkLst>
      </pc:sldChg>
      <pc:sldChg chg="del">
        <pc:chgData name="James Noble" userId="72cdf21d-3dd4-4fc2-ab7e-1377925246a9" providerId="ADAL" clId="{343EF544-D17E-43E0-A62F-69AFF7567272}" dt="2019-09-23T09:17:36.415" v="44" actId="2696"/>
        <pc:sldMkLst>
          <pc:docMk/>
          <pc:sldMk cId="3522311832" sldId="756"/>
        </pc:sldMkLst>
      </pc:sldChg>
      <pc:sldChg chg="addSp delSp modSp add">
        <pc:chgData name="James Noble" userId="72cdf21d-3dd4-4fc2-ab7e-1377925246a9" providerId="ADAL" clId="{343EF544-D17E-43E0-A62F-69AFF7567272}" dt="2019-09-23T10:00:37.227" v="832"/>
        <pc:sldMkLst>
          <pc:docMk/>
          <pc:sldMk cId="445765883" sldId="757"/>
        </pc:sldMkLst>
        <pc:spChg chg="mod">
          <ac:chgData name="James Noble" userId="72cdf21d-3dd4-4fc2-ab7e-1377925246a9" providerId="ADAL" clId="{343EF544-D17E-43E0-A62F-69AFF7567272}" dt="2019-09-23T09:49:27.433" v="502" actId="20577"/>
          <ac:spMkLst>
            <pc:docMk/>
            <pc:sldMk cId="445765883" sldId="757"/>
            <ac:spMk id="2" creationId="{00000000-0000-0000-0000-000000000000}"/>
          </ac:spMkLst>
        </pc:spChg>
        <pc:spChg chg="mod">
          <ac:chgData name="James Noble" userId="72cdf21d-3dd4-4fc2-ab7e-1377925246a9" providerId="ADAL" clId="{343EF544-D17E-43E0-A62F-69AFF7567272}" dt="2019-09-23T09:32:00.850" v="155" actId="207"/>
          <ac:spMkLst>
            <pc:docMk/>
            <pc:sldMk cId="445765883" sldId="757"/>
            <ac:spMk id="3" creationId="{D51C93AC-060A-4CF1-BAEE-DAD1B7F20C98}"/>
          </ac:spMkLst>
        </pc:spChg>
        <pc:spChg chg="mod">
          <ac:chgData name="James Noble" userId="72cdf21d-3dd4-4fc2-ab7e-1377925246a9" providerId="ADAL" clId="{343EF544-D17E-43E0-A62F-69AFF7567272}" dt="2019-09-23T09:30:59.418" v="146" actId="1036"/>
          <ac:spMkLst>
            <pc:docMk/>
            <pc:sldMk cId="445765883" sldId="757"/>
            <ac:spMk id="4" creationId="{33132740-2B1B-4F37-835D-1B44F6846348}"/>
          </ac:spMkLst>
        </pc:spChg>
        <pc:spChg chg="add">
          <ac:chgData name="James Noble" userId="72cdf21d-3dd4-4fc2-ab7e-1377925246a9" providerId="ADAL" clId="{343EF544-D17E-43E0-A62F-69AFF7567272}" dt="2019-09-23T10:00:23.566" v="827"/>
          <ac:spMkLst>
            <pc:docMk/>
            <pc:sldMk cId="445765883" sldId="757"/>
            <ac:spMk id="8" creationId="{FD412923-C99D-4076-8C4B-20AFE2DD24F5}"/>
          </ac:spMkLst>
        </pc:spChg>
        <pc:spChg chg="add">
          <ac:chgData name="James Noble" userId="72cdf21d-3dd4-4fc2-ab7e-1377925246a9" providerId="ADAL" clId="{343EF544-D17E-43E0-A62F-69AFF7567272}" dt="2019-09-23T10:00:23.566" v="827"/>
          <ac:spMkLst>
            <pc:docMk/>
            <pc:sldMk cId="445765883" sldId="757"/>
            <ac:spMk id="9" creationId="{B623B2EB-B822-48FD-AC9E-67F0C52C9133}"/>
          </ac:spMkLst>
        </pc:spChg>
        <pc:grpChg chg="add mod">
          <ac:chgData name="James Noble" userId="72cdf21d-3dd4-4fc2-ab7e-1377925246a9" providerId="ADAL" clId="{343EF544-D17E-43E0-A62F-69AFF7567272}" dt="2019-09-23T10:00:28.871" v="830"/>
          <ac:grpSpMkLst>
            <pc:docMk/>
            <pc:sldMk cId="445765883" sldId="757"/>
            <ac:grpSpMk id="7" creationId="{52ED391F-9224-4848-9786-6576C585D7E3}"/>
          </ac:grpSpMkLst>
        </pc:grpChg>
        <pc:picChg chg="del mod">
          <ac:chgData name="James Noble" userId="72cdf21d-3dd4-4fc2-ab7e-1377925246a9" providerId="ADAL" clId="{343EF544-D17E-43E0-A62F-69AFF7567272}" dt="2019-09-23T10:00:37.227" v="832"/>
          <ac:picMkLst>
            <pc:docMk/>
            <pc:sldMk cId="445765883" sldId="757"/>
            <ac:picMk id="10" creationId="{9EFC1FA6-6FA6-4879-8670-B41334B0FFA5}"/>
          </ac:picMkLst>
        </pc:picChg>
      </pc:sldChg>
      <pc:sldChg chg="del">
        <pc:chgData name="James Noble" userId="72cdf21d-3dd4-4fc2-ab7e-1377925246a9" providerId="ADAL" clId="{343EF544-D17E-43E0-A62F-69AFF7567272}" dt="2019-09-23T09:29:03.061" v="69" actId="2696"/>
        <pc:sldMkLst>
          <pc:docMk/>
          <pc:sldMk cId="4104596967" sldId="757"/>
        </pc:sldMkLst>
      </pc:sldChg>
      <pc:sldChg chg="addSp delSp modSp add">
        <pc:chgData name="James Noble" userId="72cdf21d-3dd4-4fc2-ab7e-1377925246a9" providerId="ADAL" clId="{343EF544-D17E-43E0-A62F-69AFF7567272}" dt="2019-09-23T10:08:59.527" v="966"/>
        <pc:sldMkLst>
          <pc:docMk/>
          <pc:sldMk cId="677486893" sldId="759"/>
        </pc:sldMkLst>
        <pc:spChg chg="mod">
          <ac:chgData name="James Noble" userId="72cdf21d-3dd4-4fc2-ab7e-1377925246a9" providerId="ADAL" clId="{343EF544-D17E-43E0-A62F-69AFF7567272}" dt="2019-09-23T09:50:40.064" v="522" actId="14100"/>
          <ac:spMkLst>
            <pc:docMk/>
            <pc:sldMk cId="677486893" sldId="759"/>
            <ac:spMk id="5" creationId="{79BA7CDF-C1A2-4FAF-87F0-AD20BEDA96FF}"/>
          </ac:spMkLst>
        </pc:spChg>
        <pc:spChg chg="mod">
          <ac:chgData name="James Noble" userId="72cdf21d-3dd4-4fc2-ab7e-1377925246a9" providerId="ADAL" clId="{343EF544-D17E-43E0-A62F-69AFF7567272}" dt="2019-09-23T10:08:55.356" v="964"/>
          <ac:spMkLst>
            <pc:docMk/>
            <pc:sldMk cId="677486893" sldId="759"/>
            <ac:spMk id="6" creationId="{00000000-0000-0000-0000-000000000000}"/>
          </ac:spMkLst>
        </pc:spChg>
        <pc:spChg chg="mod">
          <ac:chgData name="James Noble" userId="72cdf21d-3dd4-4fc2-ab7e-1377925246a9" providerId="ADAL" clId="{343EF544-D17E-43E0-A62F-69AFF7567272}" dt="2019-09-23T10:08:59.527" v="966"/>
          <ac:spMkLst>
            <pc:docMk/>
            <pc:sldMk cId="677486893" sldId="759"/>
            <ac:spMk id="11" creationId="{36D06A39-51EF-4ABF-AADE-01295B092C74}"/>
          </ac:spMkLst>
        </pc:spChg>
        <pc:picChg chg="add">
          <ac:chgData name="James Noble" userId="72cdf21d-3dd4-4fc2-ab7e-1377925246a9" providerId="ADAL" clId="{343EF544-D17E-43E0-A62F-69AFF7567272}" dt="2019-09-23T09:50:16.689" v="518"/>
          <ac:picMkLst>
            <pc:docMk/>
            <pc:sldMk cId="677486893" sldId="759"/>
            <ac:picMk id="7" creationId="{A0D5789D-2286-43BA-969C-0A23067AF37F}"/>
          </ac:picMkLst>
        </pc:picChg>
        <pc:picChg chg="del">
          <ac:chgData name="James Noble" userId="72cdf21d-3dd4-4fc2-ab7e-1377925246a9" providerId="ADAL" clId="{343EF544-D17E-43E0-A62F-69AFF7567272}" dt="2019-09-23T09:50:12.001" v="517" actId="478"/>
          <ac:picMkLst>
            <pc:docMk/>
            <pc:sldMk cId="677486893" sldId="759"/>
            <ac:picMk id="10" creationId="{E6F2ACFD-EB39-4D54-95AF-B083C01F2AD0}"/>
          </ac:picMkLst>
        </pc:picChg>
      </pc:sldChg>
      <pc:sldChg chg="add del">
        <pc:chgData name="James Noble" userId="72cdf21d-3dd4-4fc2-ab7e-1377925246a9" providerId="ADAL" clId="{343EF544-D17E-43E0-A62F-69AFF7567272}" dt="2019-09-23T09:33:39.496" v="167" actId="2696"/>
        <pc:sldMkLst>
          <pc:docMk/>
          <pc:sldMk cId="753266154" sldId="769"/>
        </pc:sldMkLst>
      </pc:sldChg>
      <pc:sldChg chg="add del">
        <pc:chgData name="James Noble" userId="72cdf21d-3dd4-4fc2-ab7e-1377925246a9" providerId="ADAL" clId="{343EF544-D17E-43E0-A62F-69AFF7567272}" dt="2019-09-23T09:33:39.475" v="166" actId="2696"/>
        <pc:sldMkLst>
          <pc:docMk/>
          <pc:sldMk cId="937356973" sldId="774"/>
        </pc:sldMkLst>
      </pc:sldChg>
      <pc:sldChg chg="del">
        <pc:chgData name="James Noble" userId="72cdf21d-3dd4-4fc2-ab7e-1377925246a9" providerId="ADAL" clId="{343EF544-D17E-43E0-A62F-69AFF7567272}" dt="2019-09-23T09:33:47.488" v="171" actId="2696"/>
        <pc:sldMkLst>
          <pc:docMk/>
          <pc:sldMk cId="3554095245" sldId="837"/>
        </pc:sldMkLst>
      </pc:sldChg>
      <pc:sldChg chg="modSp add">
        <pc:chgData name="James Noble" userId="72cdf21d-3dd4-4fc2-ab7e-1377925246a9" providerId="ADAL" clId="{343EF544-D17E-43E0-A62F-69AFF7567272}" dt="2019-09-23T10:09:17.467" v="967" actId="6549"/>
        <pc:sldMkLst>
          <pc:docMk/>
          <pc:sldMk cId="1956679008" sldId="846"/>
        </pc:sldMkLst>
        <pc:spChg chg="mod">
          <ac:chgData name="James Noble" userId="72cdf21d-3dd4-4fc2-ab7e-1377925246a9" providerId="ADAL" clId="{343EF544-D17E-43E0-A62F-69AFF7567272}" dt="2019-09-23T10:09:17.467" v="967" actId="6549"/>
          <ac:spMkLst>
            <pc:docMk/>
            <pc:sldMk cId="1956679008" sldId="846"/>
            <ac:spMk id="9" creationId="{35007DEA-BA5A-4899-B14B-5F7DE5212B2A}"/>
          </ac:spMkLst>
        </pc:spChg>
        <pc:spChg chg="mod">
          <ac:chgData name="James Noble" userId="72cdf21d-3dd4-4fc2-ab7e-1377925246a9" providerId="ADAL" clId="{343EF544-D17E-43E0-A62F-69AFF7567272}" dt="2019-09-23T09:51:02.360" v="526" actId="1076"/>
          <ac:spMkLst>
            <pc:docMk/>
            <pc:sldMk cId="1956679008" sldId="846"/>
            <ac:spMk id="10" creationId="{CCB67BA2-74C2-4E60-A77B-C985CEDDC63E}"/>
          </ac:spMkLst>
        </pc:spChg>
        <pc:spChg chg="mod">
          <ac:chgData name="James Noble" userId="72cdf21d-3dd4-4fc2-ab7e-1377925246a9" providerId="ADAL" clId="{343EF544-D17E-43E0-A62F-69AFF7567272}" dt="2019-09-23T09:51:11.537" v="532" actId="20577"/>
          <ac:spMkLst>
            <pc:docMk/>
            <pc:sldMk cId="1956679008" sldId="846"/>
            <ac:spMk id="12" creationId="{00000000-0000-0000-0000-000000000000}"/>
          </ac:spMkLst>
        </pc:spChg>
      </pc:sldChg>
      <pc:sldChg chg="modSp add">
        <pc:chgData name="James Noble" userId="72cdf21d-3dd4-4fc2-ab7e-1377925246a9" providerId="ADAL" clId="{343EF544-D17E-43E0-A62F-69AFF7567272}" dt="2019-09-23T09:48:45.706" v="479" actId="20577"/>
        <pc:sldMkLst>
          <pc:docMk/>
          <pc:sldMk cId="3137022472" sldId="847"/>
        </pc:sldMkLst>
        <pc:spChg chg="mod">
          <ac:chgData name="James Noble" userId="72cdf21d-3dd4-4fc2-ab7e-1377925246a9" providerId="ADAL" clId="{343EF544-D17E-43E0-A62F-69AFF7567272}" dt="2019-09-23T09:48:45.706" v="479" actId="20577"/>
          <ac:spMkLst>
            <pc:docMk/>
            <pc:sldMk cId="3137022472" sldId="847"/>
            <ac:spMk id="2" creationId="{00000000-0000-0000-0000-000000000000}"/>
          </ac:spMkLst>
        </pc:spChg>
        <pc:spChg chg="mod">
          <ac:chgData name="James Noble" userId="72cdf21d-3dd4-4fc2-ab7e-1377925246a9" providerId="ADAL" clId="{343EF544-D17E-43E0-A62F-69AFF7567272}" dt="2019-09-23T09:47:53.224" v="472" actId="1076"/>
          <ac:spMkLst>
            <pc:docMk/>
            <pc:sldMk cId="3137022472" sldId="847"/>
            <ac:spMk id="7" creationId="{2CBDAC61-DC3E-45AA-AB1A-0C9E0709DC5F}"/>
          </ac:spMkLst>
        </pc:spChg>
        <pc:spChg chg="mod">
          <ac:chgData name="James Noble" userId="72cdf21d-3dd4-4fc2-ab7e-1377925246a9" providerId="ADAL" clId="{343EF544-D17E-43E0-A62F-69AFF7567272}" dt="2019-09-23T09:48:00.888" v="473" actId="1076"/>
          <ac:spMkLst>
            <pc:docMk/>
            <pc:sldMk cId="3137022472" sldId="847"/>
            <ac:spMk id="8" creationId="{87CF7E50-3B51-406D-8569-AD0F8E1A8D9B}"/>
          </ac:spMkLst>
        </pc:spChg>
      </pc:sldChg>
      <pc:sldChg chg="addSp modSp add">
        <pc:chgData name="James Noble" userId="72cdf21d-3dd4-4fc2-ab7e-1377925246a9" providerId="ADAL" clId="{343EF544-D17E-43E0-A62F-69AFF7567272}" dt="2019-09-23T09:56:07.967" v="538" actId="14100"/>
        <pc:sldMkLst>
          <pc:docMk/>
          <pc:sldMk cId="3703850834" sldId="850"/>
        </pc:sldMkLst>
        <pc:spChg chg="mod">
          <ac:chgData name="James Noble" userId="72cdf21d-3dd4-4fc2-ab7e-1377925246a9" providerId="ADAL" clId="{343EF544-D17E-43E0-A62F-69AFF7567272}" dt="2019-09-23T09:41:09.722" v="319" actId="20577"/>
          <ac:spMkLst>
            <pc:docMk/>
            <pc:sldMk cId="3703850834" sldId="850"/>
            <ac:spMk id="45" creationId="{8404C026-D7A9-4DFC-9F1C-BB7B397866ED}"/>
          </ac:spMkLst>
        </pc:spChg>
        <pc:picChg chg="add mod">
          <ac:chgData name="James Noble" userId="72cdf21d-3dd4-4fc2-ab7e-1377925246a9" providerId="ADAL" clId="{343EF544-D17E-43E0-A62F-69AFF7567272}" dt="2019-09-23T09:56:07.967" v="538" actId="14100"/>
          <ac:picMkLst>
            <pc:docMk/>
            <pc:sldMk cId="3703850834" sldId="850"/>
            <ac:picMk id="46" creationId="{A3947D5A-A7E3-45EA-8E51-7328C0FCA21F}"/>
          </ac:picMkLst>
        </pc:picChg>
      </pc:sldChg>
      <pc:sldChg chg="del">
        <pc:chgData name="James Noble" userId="72cdf21d-3dd4-4fc2-ab7e-1377925246a9" providerId="ADAL" clId="{343EF544-D17E-43E0-A62F-69AFF7567272}" dt="2019-09-23T09:29:03.045" v="68" actId="2696"/>
        <pc:sldMkLst>
          <pc:docMk/>
          <pc:sldMk cId="3206757026" sldId="856"/>
        </pc:sldMkLst>
      </pc:sldChg>
      <pc:sldChg chg="delSp modSp add del">
        <pc:chgData name="James Noble" userId="72cdf21d-3dd4-4fc2-ab7e-1377925246a9" providerId="ADAL" clId="{343EF544-D17E-43E0-A62F-69AFF7567272}" dt="2019-09-23T09:49:17.243" v="493" actId="2696"/>
        <pc:sldMkLst>
          <pc:docMk/>
          <pc:sldMk cId="3480382011" sldId="856"/>
        </pc:sldMkLst>
        <pc:spChg chg="mod">
          <ac:chgData name="James Noble" userId="72cdf21d-3dd4-4fc2-ab7e-1377925246a9" providerId="ADAL" clId="{343EF544-D17E-43E0-A62F-69AFF7567272}" dt="2019-09-23T09:49:01.673" v="489" actId="20577"/>
          <ac:spMkLst>
            <pc:docMk/>
            <pc:sldMk cId="3480382011" sldId="856"/>
            <ac:spMk id="2" creationId="{00000000-0000-0000-0000-000000000000}"/>
          </ac:spMkLst>
        </pc:spChg>
        <pc:spChg chg="del mod">
          <ac:chgData name="James Noble" userId="72cdf21d-3dd4-4fc2-ab7e-1377925246a9" providerId="ADAL" clId="{343EF544-D17E-43E0-A62F-69AFF7567272}" dt="2019-09-23T09:49:11.083" v="492"/>
          <ac:spMkLst>
            <pc:docMk/>
            <pc:sldMk cId="3480382011" sldId="856"/>
            <ac:spMk id="8" creationId="{4AC63946-0F0F-49E2-82BF-05C3D313EF2C}"/>
          </ac:spMkLst>
        </pc:spChg>
      </pc:sldChg>
      <pc:sldChg chg="addSp modSp add">
        <pc:chgData name="James Noble" userId="72cdf21d-3dd4-4fc2-ab7e-1377925246a9" providerId="ADAL" clId="{343EF544-D17E-43E0-A62F-69AFF7567272}" dt="2019-09-23T09:55:53.031" v="536" actId="14100"/>
        <pc:sldMkLst>
          <pc:docMk/>
          <pc:sldMk cId="2329132448" sldId="857"/>
        </pc:sldMkLst>
        <pc:spChg chg="mod">
          <ac:chgData name="James Noble" userId="72cdf21d-3dd4-4fc2-ab7e-1377925246a9" providerId="ADAL" clId="{343EF544-D17E-43E0-A62F-69AFF7567272}" dt="2019-09-23T09:40:53.226" v="266" actId="20577"/>
          <ac:spMkLst>
            <pc:docMk/>
            <pc:sldMk cId="2329132448" sldId="857"/>
            <ac:spMk id="45" creationId="{8404C026-D7A9-4DFC-9F1C-BB7B397866ED}"/>
          </ac:spMkLst>
        </pc:spChg>
        <pc:picChg chg="add mod">
          <ac:chgData name="James Noble" userId="72cdf21d-3dd4-4fc2-ab7e-1377925246a9" providerId="ADAL" clId="{343EF544-D17E-43E0-A62F-69AFF7567272}" dt="2019-09-23T09:55:53.031" v="536" actId="14100"/>
          <ac:picMkLst>
            <pc:docMk/>
            <pc:sldMk cId="2329132448" sldId="857"/>
            <ac:picMk id="31" creationId="{B0FEFFD8-4774-4D93-8C64-14D233933002}"/>
          </ac:picMkLst>
        </pc:picChg>
      </pc:sldChg>
      <pc:sldChg chg="del">
        <pc:chgData name="James Noble" userId="72cdf21d-3dd4-4fc2-ab7e-1377925246a9" providerId="ADAL" clId="{343EF544-D17E-43E0-A62F-69AFF7567272}" dt="2019-09-23T09:55:35.486" v="534" actId="2696"/>
        <pc:sldMkLst>
          <pc:docMk/>
          <pc:sldMk cId="1636590419" sldId="863"/>
        </pc:sldMkLst>
      </pc:sldChg>
      <pc:sldChg chg="del">
        <pc:chgData name="James Noble" userId="72cdf21d-3dd4-4fc2-ab7e-1377925246a9" providerId="ADAL" clId="{343EF544-D17E-43E0-A62F-69AFF7567272}" dt="2019-09-23T09:55:28.792" v="533" actId="2696"/>
        <pc:sldMkLst>
          <pc:docMk/>
          <pc:sldMk cId="1904956409" sldId="864"/>
        </pc:sldMkLst>
      </pc:sldChg>
      <pc:sldChg chg="del">
        <pc:chgData name="James Noble" userId="72cdf21d-3dd4-4fc2-ab7e-1377925246a9" providerId="ADAL" clId="{343EF544-D17E-43E0-A62F-69AFF7567272}" dt="2019-09-23T09:17:33.332" v="42" actId="2696"/>
        <pc:sldMkLst>
          <pc:docMk/>
          <pc:sldMk cId="3399465795" sldId="867"/>
        </pc:sldMkLst>
      </pc:sldChg>
      <pc:sldChg chg="del">
        <pc:chgData name="James Noble" userId="72cdf21d-3dd4-4fc2-ab7e-1377925246a9" providerId="ADAL" clId="{343EF544-D17E-43E0-A62F-69AFF7567272}" dt="2019-09-23T09:17:36.403" v="43" actId="2696"/>
        <pc:sldMkLst>
          <pc:docMk/>
          <pc:sldMk cId="440803925" sldId="868"/>
        </pc:sldMkLst>
      </pc:sldChg>
      <pc:sldChg chg="del">
        <pc:chgData name="James Noble" userId="72cdf21d-3dd4-4fc2-ab7e-1377925246a9" providerId="ADAL" clId="{343EF544-D17E-43E0-A62F-69AFF7567272}" dt="2019-09-23T09:17:36.437" v="45" actId="2696"/>
        <pc:sldMkLst>
          <pc:docMk/>
          <pc:sldMk cId="3520809608" sldId="869"/>
        </pc:sldMkLst>
      </pc:sldChg>
      <pc:sldChg chg="del">
        <pc:chgData name="James Noble" userId="72cdf21d-3dd4-4fc2-ab7e-1377925246a9" providerId="ADAL" clId="{343EF544-D17E-43E0-A62F-69AFF7567272}" dt="2019-09-23T09:33:42.862" v="169" actId="2696"/>
        <pc:sldMkLst>
          <pc:docMk/>
          <pc:sldMk cId="2094243166" sldId="871"/>
        </pc:sldMkLst>
      </pc:sldChg>
      <pc:sldChg chg="del">
        <pc:chgData name="James Noble" userId="72cdf21d-3dd4-4fc2-ab7e-1377925246a9" providerId="ADAL" clId="{343EF544-D17E-43E0-A62F-69AFF7567272}" dt="2019-09-23T09:33:42.855" v="168" actId="2696"/>
        <pc:sldMkLst>
          <pc:docMk/>
          <pc:sldMk cId="3652292107" sldId="872"/>
        </pc:sldMkLst>
      </pc:sldChg>
      <pc:sldChg chg="modSp add modNotesTx">
        <pc:chgData name="James Noble" userId="72cdf21d-3dd4-4fc2-ab7e-1377925246a9" providerId="ADAL" clId="{343EF544-D17E-43E0-A62F-69AFF7567272}" dt="2019-09-23T10:03:13.467" v="843" actId="313"/>
        <pc:sldMkLst>
          <pc:docMk/>
          <pc:sldMk cId="3427355508" sldId="873"/>
        </pc:sldMkLst>
        <pc:spChg chg="mod">
          <ac:chgData name="James Noble" userId="72cdf21d-3dd4-4fc2-ab7e-1377925246a9" providerId="ADAL" clId="{343EF544-D17E-43E0-A62F-69AFF7567272}" dt="2019-09-23T09:59:55.888" v="826" actId="20577"/>
          <ac:spMkLst>
            <pc:docMk/>
            <pc:sldMk cId="3427355508" sldId="873"/>
            <ac:spMk id="6" creationId="{1D0290C6-A9ED-4C59-8228-AAD774E36B13}"/>
          </ac:spMkLst>
        </pc:spChg>
        <pc:graphicFrameChg chg="mod">
          <ac:chgData name="James Noble" userId="72cdf21d-3dd4-4fc2-ab7e-1377925246a9" providerId="ADAL" clId="{343EF544-D17E-43E0-A62F-69AFF7567272}" dt="2019-09-23T09:59:25.923" v="813" actId="20577"/>
          <ac:graphicFrameMkLst>
            <pc:docMk/>
            <pc:sldMk cId="3427355508" sldId="873"/>
            <ac:graphicFrameMk id="7" creationId="{185B0A6B-2941-40A1-8CE3-123DA90090E2}"/>
          </ac:graphicFrameMkLst>
        </pc:graphicFrameChg>
      </pc:sldChg>
      <pc:sldChg chg="modSp add">
        <pc:chgData name="James Noble" userId="72cdf21d-3dd4-4fc2-ab7e-1377925246a9" providerId="ADAL" clId="{343EF544-D17E-43E0-A62F-69AFF7567272}" dt="2019-09-23T09:28:53.467" v="67" actId="20577"/>
        <pc:sldMkLst>
          <pc:docMk/>
          <pc:sldMk cId="3566426775" sldId="874"/>
        </pc:sldMkLst>
        <pc:spChg chg="mod">
          <ac:chgData name="James Noble" userId="72cdf21d-3dd4-4fc2-ab7e-1377925246a9" providerId="ADAL" clId="{343EF544-D17E-43E0-A62F-69AFF7567272}" dt="2019-09-23T09:28:53.467" v="67" actId="20577"/>
          <ac:spMkLst>
            <pc:docMk/>
            <pc:sldMk cId="3566426775" sldId="874"/>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0FB67-FC85-4A10-B677-D130C311C5C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B45BD9CB-2F8C-42E6-881D-6F48ADCB4E7A}">
      <dgm:prSet phldrT="[Text]"/>
      <dgm:spPr>
        <a:solidFill>
          <a:srgbClr val="92D050"/>
        </a:solidFill>
      </dgm:spPr>
      <dgm:t>
        <a:bodyPr/>
        <a:lstStyle/>
        <a:p>
          <a:r>
            <a:rPr lang="en-GB" dirty="0"/>
            <a:t>Theory of change</a:t>
          </a:r>
        </a:p>
      </dgm:t>
    </dgm:pt>
    <dgm:pt modelId="{1717CEBB-901A-422A-ABB2-9C9E1C404FEA}" type="parTrans" cxnId="{0630EA89-EA6D-4E86-8FA9-3044D25BA4DB}">
      <dgm:prSet/>
      <dgm:spPr/>
      <dgm:t>
        <a:bodyPr/>
        <a:lstStyle/>
        <a:p>
          <a:endParaRPr lang="en-GB"/>
        </a:p>
      </dgm:t>
    </dgm:pt>
    <dgm:pt modelId="{B0624841-32FB-45C3-BAC9-89F422EED952}" type="sibTrans" cxnId="{0630EA89-EA6D-4E86-8FA9-3044D25BA4DB}">
      <dgm:prSet/>
      <dgm:spPr/>
      <dgm:t>
        <a:bodyPr/>
        <a:lstStyle/>
        <a:p>
          <a:endParaRPr lang="en-GB"/>
        </a:p>
      </dgm:t>
    </dgm:pt>
    <dgm:pt modelId="{614BA0D5-07AE-4A85-84FE-8DAAF4CE275D}">
      <dgm:prSet phldrT="[Text]" custT="1"/>
      <dgm:spPr>
        <a:solidFill>
          <a:schemeClr val="accent6">
            <a:lumMod val="60000"/>
            <a:lumOff val="40000"/>
          </a:schemeClr>
        </a:solidFill>
      </dgm:spPr>
      <dgm:t>
        <a:bodyPr/>
        <a:lstStyle/>
        <a:p>
          <a:r>
            <a:rPr lang="en-AU" sz="1700" i="1" dirty="0">
              <a:solidFill>
                <a:schemeClr val="tx1"/>
              </a:solidFill>
            </a:rPr>
            <a:t>External research / data / good practice</a:t>
          </a:r>
          <a:endParaRPr lang="en-GB" sz="1700" dirty="0">
            <a:solidFill>
              <a:schemeClr val="tx1"/>
            </a:solidFill>
          </a:endParaRPr>
        </a:p>
      </dgm:t>
    </dgm:pt>
    <dgm:pt modelId="{12BD2C3E-FCEC-4896-957D-301273350F78}" type="parTrans" cxnId="{9791BB51-B25B-4F91-A3B2-090558656444}">
      <dgm:prSet/>
      <dgm:spPr/>
      <dgm:t>
        <a:bodyPr/>
        <a:lstStyle/>
        <a:p>
          <a:endParaRPr lang="en-GB" dirty="0"/>
        </a:p>
      </dgm:t>
    </dgm:pt>
    <dgm:pt modelId="{2C0918E0-76F7-4181-A84F-5ABA4F26C831}" type="sibTrans" cxnId="{9791BB51-B25B-4F91-A3B2-090558656444}">
      <dgm:prSet/>
      <dgm:spPr/>
      <dgm:t>
        <a:bodyPr/>
        <a:lstStyle/>
        <a:p>
          <a:endParaRPr lang="en-GB"/>
        </a:p>
      </dgm:t>
    </dgm:pt>
    <dgm:pt modelId="{736A08F5-E737-4490-85CB-053BA384CA42}">
      <dgm:prSet phldrT="[Text]" custT="1"/>
      <dgm:spPr>
        <a:solidFill>
          <a:schemeClr val="accent3"/>
        </a:solidFill>
      </dgm:spPr>
      <dgm:t>
        <a:bodyPr/>
        <a:lstStyle/>
        <a:p>
          <a:r>
            <a:rPr lang="en-AU" sz="1600" i="1" dirty="0"/>
            <a:t>Consultation with colleagues, beneficiaries and other stakeholders</a:t>
          </a:r>
          <a:endParaRPr lang="en-GB" sz="1600" dirty="0"/>
        </a:p>
      </dgm:t>
    </dgm:pt>
    <dgm:pt modelId="{71308BEB-EE1E-47B0-B403-854EFC99965D}" type="parTrans" cxnId="{47EFB27A-EA6E-4F58-A694-132039680B19}">
      <dgm:prSet/>
      <dgm:spPr/>
      <dgm:t>
        <a:bodyPr/>
        <a:lstStyle/>
        <a:p>
          <a:endParaRPr lang="en-GB" dirty="0"/>
        </a:p>
      </dgm:t>
    </dgm:pt>
    <dgm:pt modelId="{3569D134-4BC0-4973-9B51-6E41C45DDFFB}" type="sibTrans" cxnId="{47EFB27A-EA6E-4F58-A694-132039680B19}">
      <dgm:prSet/>
      <dgm:spPr/>
      <dgm:t>
        <a:bodyPr/>
        <a:lstStyle/>
        <a:p>
          <a:endParaRPr lang="en-GB"/>
        </a:p>
      </dgm:t>
    </dgm:pt>
    <dgm:pt modelId="{436D3266-3E4D-4C82-952F-592985978762}">
      <dgm:prSet phldrT="[Text]" custT="1"/>
      <dgm:spPr/>
      <dgm:t>
        <a:bodyPr/>
        <a:lstStyle/>
        <a:p>
          <a:r>
            <a:rPr lang="en-AU" sz="1700" i="1" dirty="0"/>
            <a:t>Someone to lead &amp; work towards consensus</a:t>
          </a:r>
          <a:endParaRPr lang="en-GB" sz="1700" dirty="0"/>
        </a:p>
      </dgm:t>
    </dgm:pt>
    <dgm:pt modelId="{703F5833-750F-40A4-AAB5-15407D6B04E3}" type="parTrans" cxnId="{62E0E148-FA79-4FF6-850C-E54048EEBB68}">
      <dgm:prSet/>
      <dgm:spPr/>
      <dgm:t>
        <a:bodyPr/>
        <a:lstStyle/>
        <a:p>
          <a:endParaRPr lang="en-GB" dirty="0"/>
        </a:p>
      </dgm:t>
    </dgm:pt>
    <dgm:pt modelId="{A44CD4AF-914C-487C-AB3C-E8181518A2DF}" type="sibTrans" cxnId="{62E0E148-FA79-4FF6-850C-E54048EEBB68}">
      <dgm:prSet/>
      <dgm:spPr/>
      <dgm:t>
        <a:bodyPr/>
        <a:lstStyle/>
        <a:p>
          <a:endParaRPr lang="en-GB"/>
        </a:p>
      </dgm:t>
    </dgm:pt>
    <dgm:pt modelId="{EE74C158-D200-484C-92B8-71D694B7B2E2}">
      <dgm:prSet phldrT="[Text]" custT="1"/>
      <dgm:spPr>
        <a:solidFill>
          <a:schemeClr val="bg2"/>
        </a:solidFill>
      </dgm:spPr>
      <dgm:t>
        <a:bodyPr/>
        <a:lstStyle/>
        <a:p>
          <a:r>
            <a:rPr lang="en-AU" sz="1700" i="1" dirty="0">
              <a:solidFill>
                <a:schemeClr val="tx1"/>
              </a:solidFill>
            </a:rPr>
            <a:t>Willingness to reflect and challenge ourselves: Why do we think that?</a:t>
          </a:r>
          <a:endParaRPr lang="en-GB" sz="1700" dirty="0">
            <a:solidFill>
              <a:schemeClr val="tx1"/>
            </a:solidFill>
          </a:endParaRPr>
        </a:p>
      </dgm:t>
    </dgm:pt>
    <dgm:pt modelId="{97E560C6-EB83-4F60-80F5-DCE10441F523}" type="parTrans" cxnId="{6ACFD570-7413-40C5-8323-E24C9E69DDFB}">
      <dgm:prSet/>
      <dgm:spPr/>
      <dgm:t>
        <a:bodyPr/>
        <a:lstStyle/>
        <a:p>
          <a:endParaRPr lang="en-GB" dirty="0"/>
        </a:p>
      </dgm:t>
    </dgm:pt>
    <dgm:pt modelId="{5036F9E4-B514-4649-8E04-A6BE2603072F}" type="sibTrans" cxnId="{6ACFD570-7413-40C5-8323-E24C9E69DDFB}">
      <dgm:prSet/>
      <dgm:spPr/>
      <dgm:t>
        <a:bodyPr/>
        <a:lstStyle/>
        <a:p>
          <a:endParaRPr lang="en-GB"/>
        </a:p>
      </dgm:t>
    </dgm:pt>
    <dgm:pt modelId="{4D2D0ED7-6C23-44B8-8F4F-28F2EB68FDD3}" type="pres">
      <dgm:prSet presAssocID="{B1A0FB67-FC85-4A10-B677-D130C311C5CB}" presName="cycle" presStyleCnt="0">
        <dgm:presLayoutVars>
          <dgm:chMax val="1"/>
          <dgm:dir/>
          <dgm:animLvl val="ctr"/>
          <dgm:resizeHandles val="exact"/>
        </dgm:presLayoutVars>
      </dgm:prSet>
      <dgm:spPr/>
      <dgm:t>
        <a:bodyPr/>
        <a:lstStyle/>
        <a:p>
          <a:endParaRPr lang="en-GB"/>
        </a:p>
      </dgm:t>
    </dgm:pt>
    <dgm:pt modelId="{3AFCFCE4-74BC-48D9-94AE-DB886A7C5CD8}" type="pres">
      <dgm:prSet presAssocID="{B45BD9CB-2F8C-42E6-881D-6F48ADCB4E7A}" presName="centerShape" presStyleLbl="node0" presStyleIdx="0" presStyleCnt="1"/>
      <dgm:spPr/>
      <dgm:t>
        <a:bodyPr/>
        <a:lstStyle/>
        <a:p>
          <a:endParaRPr lang="en-GB"/>
        </a:p>
      </dgm:t>
    </dgm:pt>
    <dgm:pt modelId="{BFCE583E-1E65-465D-8CCC-6BB058F8BCD0}" type="pres">
      <dgm:prSet presAssocID="{12BD2C3E-FCEC-4896-957D-301273350F78}" presName="Name9" presStyleLbl="parChTrans1D2" presStyleIdx="0" presStyleCnt="4"/>
      <dgm:spPr/>
      <dgm:t>
        <a:bodyPr/>
        <a:lstStyle/>
        <a:p>
          <a:endParaRPr lang="en-GB"/>
        </a:p>
      </dgm:t>
    </dgm:pt>
    <dgm:pt modelId="{C2E83EA3-D744-4C34-A5C6-C5962A3DA784}" type="pres">
      <dgm:prSet presAssocID="{12BD2C3E-FCEC-4896-957D-301273350F78}" presName="connTx" presStyleLbl="parChTrans1D2" presStyleIdx="0" presStyleCnt="4"/>
      <dgm:spPr/>
      <dgm:t>
        <a:bodyPr/>
        <a:lstStyle/>
        <a:p>
          <a:endParaRPr lang="en-GB"/>
        </a:p>
      </dgm:t>
    </dgm:pt>
    <dgm:pt modelId="{196908BB-A653-46FB-9E13-5EB77C9F6B77}" type="pres">
      <dgm:prSet presAssocID="{614BA0D5-07AE-4A85-84FE-8DAAF4CE275D}" presName="node" presStyleLbl="node1" presStyleIdx="0" presStyleCnt="4" custScaleX="131818" custScaleY="131818">
        <dgm:presLayoutVars>
          <dgm:bulletEnabled val="1"/>
        </dgm:presLayoutVars>
      </dgm:prSet>
      <dgm:spPr/>
      <dgm:t>
        <a:bodyPr/>
        <a:lstStyle/>
        <a:p>
          <a:endParaRPr lang="en-GB"/>
        </a:p>
      </dgm:t>
    </dgm:pt>
    <dgm:pt modelId="{BDC697C6-304B-4C52-884F-5ECC97C56679}" type="pres">
      <dgm:prSet presAssocID="{71308BEB-EE1E-47B0-B403-854EFC99965D}" presName="Name9" presStyleLbl="parChTrans1D2" presStyleIdx="1" presStyleCnt="4"/>
      <dgm:spPr/>
      <dgm:t>
        <a:bodyPr/>
        <a:lstStyle/>
        <a:p>
          <a:endParaRPr lang="en-GB"/>
        </a:p>
      </dgm:t>
    </dgm:pt>
    <dgm:pt modelId="{62ABF74F-D3C3-4058-A131-D73C3D9C22B7}" type="pres">
      <dgm:prSet presAssocID="{71308BEB-EE1E-47B0-B403-854EFC99965D}" presName="connTx" presStyleLbl="parChTrans1D2" presStyleIdx="1" presStyleCnt="4"/>
      <dgm:spPr/>
      <dgm:t>
        <a:bodyPr/>
        <a:lstStyle/>
        <a:p>
          <a:endParaRPr lang="en-GB"/>
        </a:p>
      </dgm:t>
    </dgm:pt>
    <dgm:pt modelId="{5FBDBD8E-E003-4015-A563-CA2F6D8D6BBE}" type="pres">
      <dgm:prSet presAssocID="{736A08F5-E737-4490-85CB-053BA384CA42}" presName="node" presStyleLbl="node1" presStyleIdx="1" presStyleCnt="4" custScaleX="131818" custScaleY="131818" custRadScaleRad="167766" custRadScaleInc="619">
        <dgm:presLayoutVars>
          <dgm:bulletEnabled val="1"/>
        </dgm:presLayoutVars>
      </dgm:prSet>
      <dgm:spPr/>
      <dgm:t>
        <a:bodyPr/>
        <a:lstStyle/>
        <a:p>
          <a:endParaRPr lang="en-GB"/>
        </a:p>
      </dgm:t>
    </dgm:pt>
    <dgm:pt modelId="{AB25E585-DF6E-4425-B41C-552A674109A7}" type="pres">
      <dgm:prSet presAssocID="{703F5833-750F-40A4-AAB5-15407D6B04E3}" presName="Name9" presStyleLbl="parChTrans1D2" presStyleIdx="2" presStyleCnt="4"/>
      <dgm:spPr/>
      <dgm:t>
        <a:bodyPr/>
        <a:lstStyle/>
        <a:p>
          <a:endParaRPr lang="en-GB"/>
        </a:p>
      </dgm:t>
    </dgm:pt>
    <dgm:pt modelId="{C3588C87-72AF-4A4C-BF88-CC0F057FCDB0}" type="pres">
      <dgm:prSet presAssocID="{703F5833-750F-40A4-AAB5-15407D6B04E3}" presName="connTx" presStyleLbl="parChTrans1D2" presStyleIdx="2" presStyleCnt="4"/>
      <dgm:spPr/>
      <dgm:t>
        <a:bodyPr/>
        <a:lstStyle/>
        <a:p>
          <a:endParaRPr lang="en-GB"/>
        </a:p>
      </dgm:t>
    </dgm:pt>
    <dgm:pt modelId="{43107218-DDFB-4927-88ED-F0C83A785401}" type="pres">
      <dgm:prSet presAssocID="{436D3266-3E4D-4C82-952F-592985978762}" presName="node" presStyleLbl="node1" presStyleIdx="2" presStyleCnt="4" custScaleX="131818" custScaleY="131818" custRadScaleRad="107975" custRadScaleInc="-1926">
        <dgm:presLayoutVars>
          <dgm:bulletEnabled val="1"/>
        </dgm:presLayoutVars>
      </dgm:prSet>
      <dgm:spPr/>
      <dgm:t>
        <a:bodyPr/>
        <a:lstStyle/>
        <a:p>
          <a:endParaRPr lang="en-GB"/>
        </a:p>
      </dgm:t>
    </dgm:pt>
    <dgm:pt modelId="{3CB050C2-2FDF-4000-B96E-2BC137E096AE}" type="pres">
      <dgm:prSet presAssocID="{97E560C6-EB83-4F60-80F5-DCE10441F523}" presName="Name9" presStyleLbl="parChTrans1D2" presStyleIdx="3" presStyleCnt="4"/>
      <dgm:spPr/>
      <dgm:t>
        <a:bodyPr/>
        <a:lstStyle/>
        <a:p>
          <a:endParaRPr lang="en-GB"/>
        </a:p>
      </dgm:t>
    </dgm:pt>
    <dgm:pt modelId="{238C03A3-E33F-4DC3-83A0-A9CBFF9A2C06}" type="pres">
      <dgm:prSet presAssocID="{97E560C6-EB83-4F60-80F5-DCE10441F523}" presName="connTx" presStyleLbl="parChTrans1D2" presStyleIdx="3" presStyleCnt="4"/>
      <dgm:spPr/>
      <dgm:t>
        <a:bodyPr/>
        <a:lstStyle/>
        <a:p>
          <a:endParaRPr lang="en-GB"/>
        </a:p>
      </dgm:t>
    </dgm:pt>
    <dgm:pt modelId="{D58843A4-79BA-4C93-80BF-B49CFEB56422}" type="pres">
      <dgm:prSet presAssocID="{EE74C158-D200-484C-92B8-71D694B7B2E2}" presName="node" presStyleLbl="node1" presStyleIdx="3" presStyleCnt="4" custScaleX="131818" custScaleY="131818" custRadScaleRad="164507" custRadScaleInc="1264">
        <dgm:presLayoutVars>
          <dgm:bulletEnabled val="1"/>
        </dgm:presLayoutVars>
      </dgm:prSet>
      <dgm:spPr/>
      <dgm:t>
        <a:bodyPr/>
        <a:lstStyle/>
        <a:p>
          <a:endParaRPr lang="en-GB"/>
        </a:p>
      </dgm:t>
    </dgm:pt>
  </dgm:ptLst>
  <dgm:cxnLst>
    <dgm:cxn modelId="{61EBD287-4FDE-487E-B576-F584FCC9B1C1}" type="presOf" srcId="{EE74C158-D200-484C-92B8-71D694B7B2E2}" destId="{D58843A4-79BA-4C93-80BF-B49CFEB56422}" srcOrd="0" destOrd="0" presId="urn:microsoft.com/office/officeart/2005/8/layout/radial1"/>
    <dgm:cxn modelId="{FA221C25-C751-4FEC-886C-76A2D7D4C285}" type="presOf" srcId="{B1A0FB67-FC85-4A10-B677-D130C311C5CB}" destId="{4D2D0ED7-6C23-44B8-8F4F-28F2EB68FDD3}" srcOrd="0" destOrd="0" presId="urn:microsoft.com/office/officeart/2005/8/layout/radial1"/>
    <dgm:cxn modelId="{6ACFD570-7413-40C5-8323-E24C9E69DDFB}" srcId="{B45BD9CB-2F8C-42E6-881D-6F48ADCB4E7A}" destId="{EE74C158-D200-484C-92B8-71D694B7B2E2}" srcOrd="3" destOrd="0" parTransId="{97E560C6-EB83-4F60-80F5-DCE10441F523}" sibTransId="{5036F9E4-B514-4649-8E04-A6BE2603072F}"/>
    <dgm:cxn modelId="{04490AC9-564A-49B1-9B87-A93D05AE2613}" type="presOf" srcId="{71308BEB-EE1E-47B0-B403-854EFC99965D}" destId="{62ABF74F-D3C3-4058-A131-D73C3D9C22B7}" srcOrd="1" destOrd="0" presId="urn:microsoft.com/office/officeart/2005/8/layout/radial1"/>
    <dgm:cxn modelId="{75049E83-84B0-487B-83DD-CAA2E86AE17F}" type="presOf" srcId="{703F5833-750F-40A4-AAB5-15407D6B04E3}" destId="{C3588C87-72AF-4A4C-BF88-CC0F057FCDB0}" srcOrd="1" destOrd="0" presId="urn:microsoft.com/office/officeart/2005/8/layout/radial1"/>
    <dgm:cxn modelId="{58A02BD7-C723-4786-93CC-0FF2E7A644CF}" type="presOf" srcId="{97E560C6-EB83-4F60-80F5-DCE10441F523}" destId="{238C03A3-E33F-4DC3-83A0-A9CBFF9A2C06}" srcOrd="1" destOrd="0" presId="urn:microsoft.com/office/officeart/2005/8/layout/radial1"/>
    <dgm:cxn modelId="{0368A0A5-AD7B-4840-AA8A-45AB135EB09F}" type="presOf" srcId="{12BD2C3E-FCEC-4896-957D-301273350F78}" destId="{C2E83EA3-D744-4C34-A5C6-C5962A3DA784}" srcOrd="1" destOrd="0" presId="urn:microsoft.com/office/officeart/2005/8/layout/radial1"/>
    <dgm:cxn modelId="{1D09460F-5E2A-4E6E-9DE4-06190C206571}" type="presOf" srcId="{614BA0D5-07AE-4A85-84FE-8DAAF4CE275D}" destId="{196908BB-A653-46FB-9E13-5EB77C9F6B77}" srcOrd="0" destOrd="0" presId="urn:microsoft.com/office/officeart/2005/8/layout/radial1"/>
    <dgm:cxn modelId="{47EFB27A-EA6E-4F58-A694-132039680B19}" srcId="{B45BD9CB-2F8C-42E6-881D-6F48ADCB4E7A}" destId="{736A08F5-E737-4490-85CB-053BA384CA42}" srcOrd="1" destOrd="0" parTransId="{71308BEB-EE1E-47B0-B403-854EFC99965D}" sibTransId="{3569D134-4BC0-4973-9B51-6E41C45DDFFB}"/>
    <dgm:cxn modelId="{9791BB51-B25B-4F91-A3B2-090558656444}" srcId="{B45BD9CB-2F8C-42E6-881D-6F48ADCB4E7A}" destId="{614BA0D5-07AE-4A85-84FE-8DAAF4CE275D}" srcOrd="0" destOrd="0" parTransId="{12BD2C3E-FCEC-4896-957D-301273350F78}" sibTransId="{2C0918E0-76F7-4181-A84F-5ABA4F26C831}"/>
    <dgm:cxn modelId="{777746FF-27A6-4DDE-9EF5-82CFC9FF260C}" type="presOf" srcId="{436D3266-3E4D-4C82-952F-592985978762}" destId="{43107218-DDFB-4927-88ED-F0C83A785401}" srcOrd="0" destOrd="0" presId="urn:microsoft.com/office/officeart/2005/8/layout/radial1"/>
    <dgm:cxn modelId="{0630EA89-EA6D-4E86-8FA9-3044D25BA4DB}" srcId="{B1A0FB67-FC85-4A10-B677-D130C311C5CB}" destId="{B45BD9CB-2F8C-42E6-881D-6F48ADCB4E7A}" srcOrd="0" destOrd="0" parTransId="{1717CEBB-901A-422A-ABB2-9C9E1C404FEA}" sibTransId="{B0624841-32FB-45C3-BAC9-89F422EED952}"/>
    <dgm:cxn modelId="{8099800D-E897-44EA-BDE4-DA14252EB83A}" type="presOf" srcId="{B45BD9CB-2F8C-42E6-881D-6F48ADCB4E7A}" destId="{3AFCFCE4-74BC-48D9-94AE-DB886A7C5CD8}" srcOrd="0" destOrd="0" presId="urn:microsoft.com/office/officeart/2005/8/layout/radial1"/>
    <dgm:cxn modelId="{36DED07B-25CD-41C4-9DB7-B1BF4D35B37A}" type="presOf" srcId="{703F5833-750F-40A4-AAB5-15407D6B04E3}" destId="{AB25E585-DF6E-4425-B41C-552A674109A7}" srcOrd="0" destOrd="0" presId="urn:microsoft.com/office/officeart/2005/8/layout/radial1"/>
    <dgm:cxn modelId="{366CD1C2-5F45-4196-9548-268088DC6227}" type="presOf" srcId="{71308BEB-EE1E-47B0-B403-854EFC99965D}" destId="{BDC697C6-304B-4C52-884F-5ECC97C56679}" srcOrd="0" destOrd="0" presId="urn:microsoft.com/office/officeart/2005/8/layout/radial1"/>
    <dgm:cxn modelId="{62E0E148-FA79-4FF6-850C-E54048EEBB68}" srcId="{B45BD9CB-2F8C-42E6-881D-6F48ADCB4E7A}" destId="{436D3266-3E4D-4C82-952F-592985978762}" srcOrd="2" destOrd="0" parTransId="{703F5833-750F-40A4-AAB5-15407D6B04E3}" sibTransId="{A44CD4AF-914C-487C-AB3C-E8181518A2DF}"/>
    <dgm:cxn modelId="{C64B0BB6-9ABE-4982-A575-B04875B0283E}" type="presOf" srcId="{736A08F5-E737-4490-85CB-053BA384CA42}" destId="{5FBDBD8E-E003-4015-A563-CA2F6D8D6BBE}" srcOrd="0" destOrd="0" presId="urn:microsoft.com/office/officeart/2005/8/layout/radial1"/>
    <dgm:cxn modelId="{ED68F0C3-F6C8-4905-83F6-2C40EE75FFD6}" type="presOf" srcId="{97E560C6-EB83-4F60-80F5-DCE10441F523}" destId="{3CB050C2-2FDF-4000-B96E-2BC137E096AE}" srcOrd="0" destOrd="0" presId="urn:microsoft.com/office/officeart/2005/8/layout/radial1"/>
    <dgm:cxn modelId="{886B2FED-48E6-4649-9AF8-D42BFAA5AF69}" type="presOf" srcId="{12BD2C3E-FCEC-4896-957D-301273350F78}" destId="{BFCE583E-1E65-465D-8CCC-6BB058F8BCD0}" srcOrd="0" destOrd="0" presId="urn:microsoft.com/office/officeart/2005/8/layout/radial1"/>
    <dgm:cxn modelId="{FD36868A-523F-4F6A-B9AE-9A4C94A84213}" type="presParOf" srcId="{4D2D0ED7-6C23-44B8-8F4F-28F2EB68FDD3}" destId="{3AFCFCE4-74BC-48D9-94AE-DB886A7C5CD8}" srcOrd="0" destOrd="0" presId="urn:microsoft.com/office/officeart/2005/8/layout/radial1"/>
    <dgm:cxn modelId="{7A9911B8-81DC-4936-B221-8F44930903BF}" type="presParOf" srcId="{4D2D0ED7-6C23-44B8-8F4F-28F2EB68FDD3}" destId="{BFCE583E-1E65-465D-8CCC-6BB058F8BCD0}" srcOrd="1" destOrd="0" presId="urn:microsoft.com/office/officeart/2005/8/layout/radial1"/>
    <dgm:cxn modelId="{B47FF57D-6172-414C-9157-7263F972B1AE}" type="presParOf" srcId="{BFCE583E-1E65-465D-8CCC-6BB058F8BCD0}" destId="{C2E83EA3-D744-4C34-A5C6-C5962A3DA784}" srcOrd="0" destOrd="0" presId="urn:microsoft.com/office/officeart/2005/8/layout/radial1"/>
    <dgm:cxn modelId="{B25D54E1-DFE3-4C8A-8CE3-4DC49A4C250B}" type="presParOf" srcId="{4D2D0ED7-6C23-44B8-8F4F-28F2EB68FDD3}" destId="{196908BB-A653-46FB-9E13-5EB77C9F6B77}" srcOrd="2" destOrd="0" presId="urn:microsoft.com/office/officeart/2005/8/layout/radial1"/>
    <dgm:cxn modelId="{77808E3D-B34E-42B9-8075-12F508A4BE1D}" type="presParOf" srcId="{4D2D0ED7-6C23-44B8-8F4F-28F2EB68FDD3}" destId="{BDC697C6-304B-4C52-884F-5ECC97C56679}" srcOrd="3" destOrd="0" presId="urn:microsoft.com/office/officeart/2005/8/layout/radial1"/>
    <dgm:cxn modelId="{ADA5D470-2214-4EF6-B84C-C423FA469B9D}" type="presParOf" srcId="{BDC697C6-304B-4C52-884F-5ECC97C56679}" destId="{62ABF74F-D3C3-4058-A131-D73C3D9C22B7}" srcOrd="0" destOrd="0" presId="urn:microsoft.com/office/officeart/2005/8/layout/radial1"/>
    <dgm:cxn modelId="{F5C225AB-1A6E-4A8D-99E2-A1DD27B51166}" type="presParOf" srcId="{4D2D0ED7-6C23-44B8-8F4F-28F2EB68FDD3}" destId="{5FBDBD8E-E003-4015-A563-CA2F6D8D6BBE}" srcOrd="4" destOrd="0" presId="urn:microsoft.com/office/officeart/2005/8/layout/radial1"/>
    <dgm:cxn modelId="{713D9CFB-8339-405E-966C-306AA63B87FC}" type="presParOf" srcId="{4D2D0ED7-6C23-44B8-8F4F-28F2EB68FDD3}" destId="{AB25E585-DF6E-4425-B41C-552A674109A7}" srcOrd="5" destOrd="0" presId="urn:microsoft.com/office/officeart/2005/8/layout/radial1"/>
    <dgm:cxn modelId="{AAE7BA99-6CB4-482F-B5E8-C10E205A7455}" type="presParOf" srcId="{AB25E585-DF6E-4425-B41C-552A674109A7}" destId="{C3588C87-72AF-4A4C-BF88-CC0F057FCDB0}" srcOrd="0" destOrd="0" presId="urn:microsoft.com/office/officeart/2005/8/layout/radial1"/>
    <dgm:cxn modelId="{A18AC1CA-48A4-422B-8BBA-D7749604CED6}" type="presParOf" srcId="{4D2D0ED7-6C23-44B8-8F4F-28F2EB68FDD3}" destId="{43107218-DDFB-4927-88ED-F0C83A785401}" srcOrd="6" destOrd="0" presId="urn:microsoft.com/office/officeart/2005/8/layout/radial1"/>
    <dgm:cxn modelId="{56052F52-71AC-4AE4-8842-14C38D47D04F}" type="presParOf" srcId="{4D2D0ED7-6C23-44B8-8F4F-28F2EB68FDD3}" destId="{3CB050C2-2FDF-4000-B96E-2BC137E096AE}" srcOrd="7" destOrd="0" presId="urn:microsoft.com/office/officeart/2005/8/layout/radial1"/>
    <dgm:cxn modelId="{19A70086-8516-4167-919A-E96EED7F5D93}" type="presParOf" srcId="{3CB050C2-2FDF-4000-B96E-2BC137E096AE}" destId="{238C03A3-E33F-4DC3-83A0-A9CBFF9A2C06}" srcOrd="0" destOrd="0" presId="urn:microsoft.com/office/officeart/2005/8/layout/radial1"/>
    <dgm:cxn modelId="{81D806C9-21B9-4FCB-A1F3-A4FBBBCBB1F6}" type="presParOf" srcId="{4D2D0ED7-6C23-44B8-8F4F-28F2EB68FDD3}" destId="{D58843A4-79BA-4C93-80BF-B49CFEB5642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6D108-A50C-464B-8558-04D59983547B}" type="doc">
      <dgm:prSet loTypeId="urn:microsoft.com/office/officeart/2005/8/layout/process1" loCatId="process" qsTypeId="urn:microsoft.com/office/officeart/2005/8/quickstyle/simple1" qsCatId="simple" csTypeId="urn:microsoft.com/office/officeart/2005/8/colors/accent1_2" csCatId="accent1" phldr="1"/>
      <dgm:spPr/>
    </dgm:pt>
    <dgm:pt modelId="{9D0CAE32-0FAA-430F-9B88-C44B83B67EE7}">
      <dgm:prSet phldrT="[Text]"/>
      <dgm:spPr>
        <a:solidFill>
          <a:schemeClr val="bg2">
            <a:lumMod val="60000"/>
            <a:lumOff val="40000"/>
          </a:schemeClr>
        </a:solidFill>
      </dgm:spPr>
      <dgm:t>
        <a:bodyPr/>
        <a:lstStyle/>
        <a:p>
          <a:pPr>
            <a:buClrTx/>
            <a:buSzTx/>
            <a:buFontTx/>
            <a:buNone/>
          </a:pPr>
          <a:r>
            <a:rPr kumimoji="0" lang="en-GB" b="1" i="0" u="none" strike="noStrike" cap="none" spc="0" normalizeH="0" baseline="0" noProof="0" dirty="0">
              <a:ln>
                <a:noFill/>
              </a:ln>
              <a:solidFill>
                <a:schemeClr val="tx1"/>
              </a:solidFill>
              <a:effectLst/>
              <a:uLnTx/>
              <a:uFillTx/>
              <a:latin typeface="Arial"/>
              <a:ea typeface="+mn-ea"/>
              <a:cs typeface="+mn-cs"/>
            </a:rPr>
            <a:t>Situation analysis: </a:t>
          </a:r>
        </a:p>
        <a:p>
          <a:pPr>
            <a:buClrTx/>
            <a:buSzTx/>
            <a:buFontTx/>
            <a:buNone/>
          </a:pPr>
          <a:r>
            <a:rPr kumimoji="0" lang="en-GB" b="0" i="0" u="none" strike="noStrike" cap="none" spc="0" normalizeH="0" baseline="0" noProof="0" dirty="0">
              <a:ln>
                <a:noFill/>
              </a:ln>
              <a:solidFill>
                <a:schemeClr val="tx1"/>
              </a:solidFill>
              <a:effectLst/>
              <a:uLnTx/>
              <a:uFillTx/>
              <a:latin typeface="Arial"/>
              <a:ea typeface="+mn-ea"/>
              <a:cs typeface="+mn-cs"/>
            </a:rPr>
            <a:t>Define; the issue you want to tackle; wider context; the resources you have to tackle it; and</a:t>
          </a:r>
          <a:r>
            <a:rPr lang="en-GB" dirty="0">
              <a:solidFill>
                <a:schemeClr val="tx1"/>
              </a:solidFill>
              <a:latin typeface="Arial"/>
            </a:rPr>
            <a:t> w</a:t>
          </a:r>
          <a:r>
            <a:rPr kumimoji="0" lang="en-GB" b="0" i="0" u="none" strike="noStrike" cap="none" spc="0" normalizeH="0" baseline="0" noProof="0" dirty="0">
              <a:ln>
                <a:noFill/>
              </a:ln>
              <a:solidFill>
                <a:schemeClr val="tx1"/>
              </a:solidFill>
              <a:effectLst/>
              <a:uLnTx/>
              <a:uFillTx/>
              <a:latin typeface="Arial"/>
              <a:ea typeface="+mn-ea"/>
              <a:cs typeface="+mn-cs"/>
            </a:rPr>
            <a:t>ho you want to work with.</a:t>
          </a:r>
          <a:endParaRPr lang="en-GB" dirty="0">
            <a:solidFill>
              <a:schemeClr val="tx1"/>
            </a:solidFill>
          </a:endParaRPr>
        </a:p>
      </dgm:t>
    </dgm:pt>
    <dgm:pt modelId="{D67943DA-CC14-4666-AA15-E71DAA07361B}" type="parTrans" cxnId="{25FCB8D6-BCD3-4C10-B34F-246BFD880130}">
      <dgm:prSet/>
      <dgm:spPr/>
      <dgm:t>
        <a:bodyPr/>
        <a:lstStyle/>
        <a:p>
          <a:endParaRPr lang="en-GB"/>
        </a:p>
      </dgm:t>
    </dgm:pt>
    <dgm:pt modelId="{C3DF8021-EE86-4655-827A-17B6CF51E57C}" type="sibTrans" cxnId="{25FCB8D6-BCD3-4C10-B34F-246BFD880130}">
      <dgm:prSet/>
      <dgm:spPr/>
      <dgm:t>
        <a:bodyPr/>
        <a:lstStyle/>
        <a:p>
          <a:endParaRPr lang="en-GB" dirty="0"/>
        </a:p>
      </dgm:t>
    </dgm:pt>
    <dgm:pt modelId="{544060D9-7B05-4585-8557-4D2510CD13C7}">
      <dgm:prSet phldrT="[Text]"/>
      <dgm:spPr>
        <a:solidFill>
          <a:schemeClr val="accent2"/>
        </a:solidFill>
      </dgm:spPr>
      <dgm:t>
        <a:bodyPr/>
        <a:lstStyle/>
        <a:p>
          <a:pPr>
            <a:buClrTx/>
            <a:buSzTx/>
            <a:buFontTx/>
            <a:buNone/>
          </a:pPr>
          <a:r>
            <a:rPr lang="en-GB" b="1" dirty="0">
              <a:solidFill>
                <a:schemeClr val="tx1"/>
              </a:solidFill>
              <a:latin typeface="Arial"/>
            </a:rPr>
            <a:t>Theory</a:t>
          </a:r>
          <a:r>
            <a:rPr kumimoji="0" lang="en-GB" b="1" i="0" u="none" strike="noStrike" cap="none" spc="0" normalizeH="0" baseline="0" noProof="0" dirty="0">
              <a:ln>
                <a:noFill/>
              </a:ln>
              <a:solidFill>
                <a:schemeClr val="tx1"/>
              </a:solidFill>
              <a:effectLst/>
              <a:uLnTx/>
              <a:uFillTx/>
              <a:latin typeface="Arial"/>
              <a:ea typeface="+mn-ea"/>
              <a:cs typeface="+mn-cs"/>
            </a:rPr>
            <a:t> of change</a:t>
          </a:r>
          <a:r>
            <a:rPr kumimoji="0" lang="en-GB" b="0" i="0" u="none" strike="noStrike" cap="none" spc="0" normalizeH="0" baseline="0" noProof="0" dirty="0">
              <a:ln>
                <a:noFill/>
              </a:ln>
              <a:solidFill>
                <a:schemeClr val="tx1"/>
              </a:solidFill>
              <a:effectLst/>
              <a:uLnTx/>
              <a:uFillTx/>
              <a:latin typeface="Arial"/>
              <a:ea typeface="+mn-ea"/>
              <a:cs typeface="+mn-cs"/>
            </a:rPr>
            <a:t>: </a:t>
          </a:r>
        </a:p>
        <a:p>
          <a:pPr>
            <a:buClrTx/>
            <a:buSzTx/>
            <a:buFontTx/>
            <a:buNone/>
          </a:pPr>
          <a:r>
            <a:rPr kumimoji="0" lang="en-GB" b="0" i="0" u="none" strike="noStrike" cap="none" spc="0" normalizeH="0" baseline="0" noProof="0" dirty="0">
              <a:ln>
                <a:noFill/>
              </a:ln>
              <a:solidFill>
                <a:schemeClr val="tx1"/>
              </a:solidFill>
              <a:effectLst/>
              <a:uLnTx/>
              <a:uFillTx/>
              <a:latin typeface="Arial"/>
              <a:ea typeface="+mn-ea"/>
              <a:cs typeface="+mn-cs"/>
            </a:rPr>
            <a:t>Describe what you want to achieve and how you plan to achieve it</a:t>
          </a:r>
          <a:endParaRPr lang="en-GB" dirty="0">
            <a:solidFill>
              <a:schemeClr val="tx1"/>
            </a:solidFill>
          </a:endParaRPr>
        </a:p>
      </dgm:t>
    </dgm:pt>
    <dgm:pt modelId="{C76B802E-F1B8-415F-B43B-71BA90F14DF5}" type="parTrans" cxnId="{862887C6-DA06-4DA4-A8B1-3CE7FA8CD4FB}">
      <dgm:prSet/>
      <dgm:spPr/>
      <dgm:t>
        <a:bodyPr/>
        <a:lstStyle/>
        <a:p>
          <a:endParaRPr lang="en-GB"/>
        </a:p>
      </dgm:t>
    </dgm:pt>
    <dgm:pt modelId="{07556B79-FBB8-4960-B177-7834C72C2DE7}" type="sibTrans" cxnId="{862887C6-DA06-4DA4-A8B1-3CE7FA8CD4FB}">
      <dgm:prSet/>
      <dgm:spPr/>
      <dgm:t>
        <a:bodyPr/>
        <a:lstStyle/>
        <a:p>
          <a:endParaRPr lang="en-GB" dirty="0"/>
        </a:p>
      </dgm:t>
    </dgm:pt>
    <dgm:pt modelId="{442CFF7A-B145-4958-B335-75B3B80913E9}">
      <dgm:prSet phldrT="[Text]"/>
      <dgm:spPr>
        <a:solidFill>
          <a:schemeClr val="accent3">
            <a:lumMod val="40000"/>
            <a:lumOff val="60000"/>
          </a:schemeClr>
        </a:solidFill>
      </dgm:spPr>
      <dgm:t>
        <a:bodyPr/>
        <a:lstStyle/>
        <a:p>
          <a:r>
            <a:rPr kumimoji="0" lang="en-GB" b="1" i="0" u="none" strike="noStrike" cap="none" spc="0" normalizeH="0" baseline="0" noProof="0" dirty="0">
              <a:ln>
                <a:noFill/>
              </a:ln>
              <a:solidFill>
                <a:schemeClr val="tx1"/>
              </a:solidFill>
              <a:effectLst/>
              <a:uLnTx/>
              <a:uFillTx/>
              <a:latin typeface="Arial"/>
              <a:ea typeface="+mn-ea"/>
              <a:cs typeface="+mn-cs"/>
            </a:rPr>
            <a:t>Assumptions:</a:t>
          </a:r>
        </a:p>
        <a:p>
          <a:r>
            <a:rPr kumimoji="0" lang="en-GB" b="1" i="0" u="none" strike="noStrike" cap="none" spc="0" normalizeH="0" baseline="0" noProof="0" dirty="0">
              <a:ln>
                <a:noFill/>
              </a:ln>
              <a:solidFill>
                <a:schemeClr val="tx1"/>
              </a:solidFill>
              <a:effectLst/>
              <a:uLnTx/>
              <a:uFillTx/>
              <a:latin typeface="Arial"/>
              <a:ea typeface="+mn-ea"/>
              <a:cs typeface="+mn-cs"/>
            </a:rPr>
            <a:t> </a:t>
          </a:r>
          <a:r>
            <a:rPr kumimoji="0" lang="en-GB" b="0" i="0" u="none" strike="noStrike" cap="none" spc="0" normalizeH="0" baseline="0" noProof="0" dirty="0">
              <a:ln>
                <a:noFill/>
              </a:ln>
              <a:solidFill>
                <a:schemeClr val="tx1"/>
              </a:solidFill>
              <a:effectLst/>
              <a:uLnTx/>
              <a:uFillTx/>
              <a:latin typeface="Arial"/>
              <a:ea typeface="+mn-ea"/>
              <a:cs typeface="+mn-cs"/>
            </a:rPr>
            <a:t>Consider how the external environment will affect things and where the theory of change weak, uncertain or untested.</a:t>
          </a:r>
          <a:endParaRPr lang="en-GB" dirty="0">
            <a:solidFill>
              <a:schemeClr val="tx1"/>
            </a:solidFill>
          </a:endParaRPr>
        </a:p>
      </dgm:t>
    </dgm:pt>
    <dgm:pt modelId="{69DDC5B7-44C3-49B7-8C60-C3C5DF66468D}" type="parTrans" cxnId="{BC427710-84F6-4385-9E0A-7CA6586A3ECA}">
      <dgm:prSet/>
      <dgm:spPr/>
      <dgm:t>
        <a:bodyPr/>
        <a:lstStyle/>
        <a:p>
          <a:endParaRPr lang="en-GB"/>
        </a:p>
      </dgm:t>
    </dgm:pt>
    <dgm:pt modelId="{9F31D3D8-D1E4-4529-B5D6-199CB0216727}" type="sibTrans" cxnId="{BC427710-84F6-4385-9E0A-7CA6586A3ECA}">
      <dgm:prSet/>
      <dgm:spPr/>
      <dgm:t>
        <a:bodyPr/>
        <a:lstStyle/>
        <a:p>
          <a:endParaRPr lang="en-GB"/>
        </a:p>
      </dgm:t>
    </dgm:pt>
    <dgm:pt modelId="{A5FCFC49-5168-4AF3-B4C5-D49375527259}" type="pres">
      <dgm:prSet presAssocID="{EEA6D108-A50C-464B-8558-04D59983547B}" presName="Name0" presStyleCnt="0">
        <dgm:presLayoutVars>
          <dgm:dir/>
          <dgm:resizeHandles val="exact"/>
        </dgm:presLayoutVars>
      </dgm:prSet>
      <dgm:spPr/>
    </dgm:pt>
    <dgm:pt modelId="{813AB96E-36C0-45CC-A070-9CAA64CFB6DF}" type="pres">
      <dgm:prSet presAssocID="{9D0CAE32-0FAA-430F-9B88-C44B83B67EE7}" presName="node" presStyleLbl="node1" presStyleIdx="0" presStyleCnt="3">
        <dgm:presLayoutVars>
          <dgm:bulletEnabled val="1"/>
        </dgm:presLayoutVars>
      </dgm:prSet>
      <dgm:spPr/>
      <dgm:t>
        <a:bodyPr/>
        <a:lstStyle/>
        <a:p>
          <a:endParaRPr lang="en-GB"/>
        </a:p>
      </dgm:t>
    </dgm:pt>
    <dgm:pt modelId="{407DCC82-9BED-499A-A4BF-E4E4B3B9EEDD}" type="pres">
      <dgm:prSet presAssocID="{C3DF8021-EE86-4655-827A-17B6CF51E57C}" presName="sibTrans" presStyleLbl="sibTrans2D1" presStyleIdx="0" presStyleCnt="2"/>
      <dgm:spPr/>
      <dgm:t>
        <a:bodyPr/>
        <a:lstStyle/>
        <a:p>
          <a:endParaRPr lang="en-GB"/>
        </a:p>
      </dgm:t>
    </dgm:pt>
    <dgm:pt modelId="{ED36DF0D-A3C1-4355-ADF2-8ADF0886D5A7}" type="pres">
      <dgm:prSet presAssocID="{C3DF8021-EE86-4655-827A-17B6CF51E57C}" presName="connectorText" presStyleLbl="sibTrans2D1" presStyleIdx="0" presStyleCnt="2"/>
      <dgm:spPr/>
      <dgm:t>
        <a:bodyPr/>
        <a:lstStyle/>
        <a:p>
          <a:endParaRPr lang="en-GB"/>
        </a:p>
      </dgm:t>
    </dgm:pt>
    <dgm:pt modelId="{C645266B-07A9-4FA0-8326-EA029A2FE310}" type="pres">
      <dgm:prSet presAssocID="{544060D9-7B05-4585-8557-4D2510CD13C7}" presName="node" presStyleLbl="node1" presStyleIdx="1" presStyleCnt="3">
        <dgm:presLayoutVars>
          <dgm:bulletEnabled val="1"/>
        </dgm:presLayoutVars>
      </dgm:prSet>
      <dgm:spPr/>
      <dgm:t>
        <a:bodyPr/>
        <a:lstStyle/>
        <a:p>
          <a:endParaRPr lang="en-GB"/>
        </a:p>
      </dgm:t>
    </dgm:pt>
    <dgm:pt modelId="{CD200EA9-0BE0-4FA3-B166-97D138E8B6D7}" type="pres">
      <dgm:prSet presAssocID="{07556B79-FBB8-4960-B177-7834C72C2DE7}" presName="sibTrans" presStyleLbl="sibTrans2D1" presStyleIdx="1" presStyleCnt="2"/>
      <dgm:spPr/>
      <dgm:t>
        <a:bodyPr/>
        <a:lstStyle/>
        <a:p>
          <a:endParaRPr lang="en-GB"/>
        </a:p>
      </dgm:t>
    </dgm:pt>
    <dgm:pt modelId="{C2D40D2C-D17E-4AF3-B17F-3BE27C16A2EF}" type="pres">
      <dgm:prSet presAssocID="{07556B79-FBB8-4960-B177-7834C72C2DE7}" presName="connectorText" presStyleLbl="sibTrans2D1" presStyleIdx="1" presStyleCnt="2"/>
      <dgm:spPr/>
      <dgm:t>
        <a:bodyPr/>
        <a:lstStyle/>
        <a:p>
          <a:endParaRPr lang="en-GB"/>
        </a:p>
      </dgm:t>
    </dgm:pt>
    <dgm:pt modelId="{048CF660-E559-4047-8F00-7F6B5E5EC9C9}" type="pres">
      <dgm:prSet presAssocID="{442CFF7A-B145-4958-B335-75B3B80913E9}" presName="node" presStyleLbl="node1" presStyleIdx="2" presStyleCnt="3">
        <dgm:presLayoutVars>
          <dgm:bulletEnabled val="1"/>
        </dgm:presLayoutVars>
      </dgm:prSet>
      <dgm:spPr/>
      <dgm:t>
        <a:bodyPr/>
        <a:lstStyle/>
        <a:p>
          <a:endParaRPr lang="en-GB"/>
        </a:p>
      </dgm:t>
    </dgm:pt>
  </dgm:ptLst>
  <dgm:cxnLst>
    <dgm:cxn modelId="{BC427710-84F6-4385-9E0A-7CA6586A3ECA}" srcId="{EEA6D108-A50C-464B-8558-04D59983547B}" destId="{442CFF7A-B145-4958-B335-75B3B80913E9}" srcOrd="2" destOrd="0" parTransId="{69DDC5B7-44C3-49B7-8C60-C3C5DF66468D}" sibTransId="{9F31D3D8-D1E4-4529-B5D6-199CB0216727}"/>
    <dgm:cxn modelId="{2CD54AFF-A791-47A0-BA08-FC42268B1DA3}" type="presOf" srcId="{07556B79-FBB8-4960-B177-7834C72C2DE7}" destId="{C2D40D2C-D17E-4AF3-B17F-3BE27C16A2EF}" srcOrd="1" destOrd="0" presId="urn:microsoft.com/office/officeart/2005/8/layout/process1"/>
    <dgm:cxn modelId="{862887C6-DA06-4DA4-A8B1-3CE7FA8CD4FB}" srcId="{EEA6D108-A50C-464B-8558-04D59983547B}" destId="{544060D9-7B05-4585-8557-4D2510CD13C7}" srcOrd="1" destOrd="0" parTransId="{C76B802E-F1B8-415F-B43B-71BA90F14DF5}" sibTransId="{07556B79-FBB8-4960-B177-7834C72C2DE7}"/>
    <dgm:cxn modelId="{8B2CD985-6DEE-4867-A20A-6387AB999B93}" type="presOf" srcId="{EEA6D108-A50C-464B-8558-04D59983547B}" destId="{A5FCFC49-5168-4AF3-B4C5-D49375527259}" srcOrd="0" destOrd="0" presId="urn:microsoft.com/office/officeart/2005/8/layout/process1"/>
    <dgm:cxn modelId="{DC71FC17-CF53-4032-B2BD-B26CC3A06B8F}" type="presOf" srcId="{C3DF8021-EE86-4655-827A-17B6CF51E57C}" destId="{ED36DF0D-A3C1-4355-ADF2-8ADF0886D5A7}" srcOrd="1" destOrd="0" presId="urn:microsoft.com/office/officeart/2005/8/layout/process1"/>
    <dgm:cxn modelId="{057AC45A-E4A7-4142-8DC8-73FCB3C27C9E}" type="presOf" srcId="{9D0CAE32-0FAA-430F-9B88-C44B83B67EE7}" destId="{813AB96E-36C0-45CC-A070-9CAA64CFB6DF}" srcOrd="0" destOrd="0" presId="urn:microsoft.com/office/officeart/2005/8/layout/process1"/>
    <dgm:cxn modelId="{B83B1864-1F66-4EB8-812A-9950389BBE66}" type="presOf" srcId="{442CFF7A-B145-4958-B335-75B3B80913E9}" destId="{048CF660-E559-4047-8F00-7F6B5E5EC9C9}" srcOrd="0" destOrd="0" presId="urn:microsoft.com/office/officeart/2005/8/layout/process1"/>
    <dgm:cxn modelId="{12B2D737-A0BC-4FE4-BB59-ED03C6C962BB}" type="presOf" srcId="{544060D9-7B05-4585-8557-4D2510CD13C7}" destId="{C645266B-07A9-4FA0-8326-EA029A2FE310}" srcOrd="0" destOrd="0" presId="urn:microsoft.com/office/officeart/2005/8/layout/process1"/>
    <dgm:cxn modelId="{4A3CA668-8CFE-4B5F-B112-1DB156CBE0AD}" type="presOf" srcId="{07556B79-FBB8-4960-B177-7834C72C2DE7}" destId="{CD200EA9-0BE0-4FA3-B166-97D138E8B6D7}" srcOrd="0" destOrd="0" presId="urn:microsoft.com/office/officeart/2005/8/layout/process1"/>
    <dgm:cxn modelId="{6095FF41-7EB0-4914-9C1F-4CB2C2040552}" type="presOf" srcId="{C3DF8021-EE86-4655-827A-17B6CF51E57C}" destId="{407DCC82-9BED-499A-A4BF-E4E4B3B9EEDD}" srcOrd="0" destOrd="0" presId="urn:microsoft.com/office/officeart/2005/8/layout/process1"/>
    <dgm:cxn modelId="{25FCB8D6-BCD3-4C10-B34F-246BFD880130}" srcId="{EEA6D108-A50C-464B-8558-04D59983547B}" destId="{9D0CAE32-0FAA-430F-9B88-C44B83B67EE7}" srcOrd="0" destOrd="0" parTransId="{D67943DA-CC14-4666-AA15-E71DAA07361B}" sibTransId="{C3DF8021-EE86-4655-827A-17B6CF51E57C}"/>
    <dgm:cxn modelId="{D142674D-4C96-428F-A3D6-00CBA66F0893}" type="presParOf" srcId="{A5FCFC49-5168-4AF3-B4C5-D49375527259}" destId="{813AB96E-36C0-45CC-A070-9CAA64CFB6DF}" srcOrd="0" destOrd="0" presId="urn:microsoft.com/office/officeart/2005/8/layout/process1"/>
    <dgm:cxn modelId="{677ECF49-FE94-4089-AC44-F6D3F42CB7EA}" type="presParOf" srcId="{A5FCFC49-5168-4AF3-B4C5-D49375527259}" destId="{407DCC82-9BED-499A-A4BF-E4E4B3B9EEDD}" srcOrd="1" destOrd="0" presId="urn:microsoft.com/office/officeart/2005/8/layout/process1"/>
    <dgm:cxn modelId="{C2DE66B2-2D82-4951-B756-561512DC5692}" type="presParOf" srcId="{407DCC82-9BED-499A-A4BF-E4E4B3B9EEDD}" destId="{ED36DF0D-A3C1-4355-ADF2-8ADF0886D5A7}" srcOrd="0" destOrd="0" presId="urn:microsoft.com/office/officeart/2005/8/layout/process1"/>
    <dgm:cxn modelId="{A164D0E6-F444-4A7B-8217-6DC5764401D3}" type="presParOf" srcId="{A5FCFC49-5168-4AF3-B4C5-D49375527259}" destId="{C645266B-07A9-4FA0-8326-EA029A2FE310}" srcOrd="2" destOrd="0" presId="urn:microsoft.com/office/officeart/2005/8/layout/process1"/>
    <dgm:cxn modelId="{129B679E-D3E1-46B3-B62A-3E33E58BE0E2}" type="presParOf" srcId="{A5FCFC49-5168-4AF3-B4C5-D49375527259}" destId="{CD200EA9-0BE0-4FA3-B166-97D138E8B6D7}" srcOrd="3" destOrd="0" presId="urn:microsoft.com/office/officeart/2005/8/layout/process1"/>
    <dgm:cxn modelId="{E984E1FD-7FFE-424D-B7B9-E0056F0A6DA1}" type="presParOf" srcId="{CD200EA9-0BE0-4FA3-B166-97D138E8B6D7}" destId="{C2D40D2C-D17E-4AF3-B17F-3BE27C16A2EF}" srcOrd="0" destOrd="0" presId="urn:microsoft.com/office/officeart/2005/8/layout/process1"/>
    <dgm:cxn modelId="{8D62FCB8-A9A5-4D76-91BE-07DDBC7711B2}" type="presParOf" srcId="{A5FCFC49-5168-4AF3-B4C5-D49375527259}" destId="{048CF660-E559-4047-8F00-7F6B5E5EC9C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13604-A35B-4F61-9A05-D6B3002D66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D63EE3E-9D47-42E6-8154-E41F8BB2BECE}">
      <dgm:prSet phldrT="[Text]"/>
      <dgm:spPr>
        <a:solidFill>
          <a:schemeClr val="accent1">
            <a:alpha val="44000"/>
          </a:schemeClr>
        </a:solidFill>
      </dgm:spPr>
      <dgm:t>
        <a:bodyPr/>
        <a:lstStyle/>
        <a:p>
          <a:r>
            <a:rPr lang="en-GB" dirty="0">
              <a:latin typeface="Arial" pitchFamily="34" charset="0"/>
              <a:cs typeface="Arial" pitchFamily="34" charset="0"/>
            </a:rPr>
            <a:t>1) Stuck / Denial / Despair</a:t>
          </a:r>
        </a:p>
      </dgm:t>
    </dgm:pt>
    <dgm:pt modelId="{D1C76CDF-47A5-400E-A8DA-367489E45528}" type="parTrans" cxnId="{B39404B4-A2DE-499A-A09B-B998F332C6A5}">
      <dgm:prSet/>
      <dgm:spPr/>
      <dgm:t>
        <a:bodyPr/>
        <a:lstStyle/>
        <a:p>
          <a:endParaRPr lang="en-GB"/>
        </a:p>
      </dgm:t>
    </dgm:pt>
    <dgm:pt modelId="{026E84C6-D690-4756-A8F4-F7885781F855}" type="sibTrans" cxnId="{B39404B4-A2DE-499A-A09B-B998F332C6A5}">
      <dgm:prSet/>
      <dgm:spPr/>
      <dgm:t>
        <a:bodyPr/>
        <a:lstStyle/>
        <a:p>
          <a:endParaRPr lang="en-GB"/>
        </a:p>
      </dgm:t>
    </dgm:pt>
    <dgm:pt modelId="{BC88BBBF-212F-4BCD-8DC0-B3D02E1944F5}">
      <dgm:prSet phldrT="[Text]"/>
      <dgm:spPr/>
      <dgm:t>
        <a:bodyPr/>
        <a:lstStyle/>
        <a:p>
          <a:r>
            <a:rPr lang="en-GB" dirty="0">
              <a:latin typeface="Arial" pitchFamily="34" charset="0"/>
              <a:cs typeface="Arial" pitchFamily="34" charset="0"/>
            </a:rPr>
            <a:t>Leave me alone, I’m ok as I am OR I can’t change</a:t>
          </a:r>
        </a:p>
      </dgm:t>
    </dgm:pt>
    <dgm:pt modelId="{BE6543B8-C948-4EEC-8D3E-C4A035EE8D03}" type="parTrans" cxnId="{794E8BF6-A5A8-446B-BE56-C4C05C722A05}">
      <dgm:prSet/>
      <dgm:spPr/>
      <dgm:t>
        <a:bodyPr/>
        <a:lstStyle/>
        <a:p>
          <a:endParaRPr lang="en-GB"/>
        </a:p>
      </dgm:t>
    </dgm:pt>
    <dgm:pt modelId="{97E76298-803A-41C1-B0C7-E98AD115DD61}" type="sibTrans" cxnId="{794E8BF6-A5A8-446B-BE56-C4C05C722A05}">
      <dgm:prSet/>
      <dgm:spPr/>
      <dgm:t>
        <a:bodyPr/>
        <a:lstStyle/>
        <a:p>
          <a:endParaRPr lang="en-GB"/>
        </a:p>
      </dgm:t>
    </dgm:pt>
    <dgm:pt modelId="{02518B22-9BE2-4D63-8696-D8CEC7317E9A}">
      <dgm:prSet phldrT="[Text]"/>
      <dgm:spPr>
        <a:solidFill>
          <a:schemeClr val="accent1">
            <a:alpha val="52000"/>
          </a:schemeClr>
        </a:solidFill>
      </dgm:spPr>
      <dgm:t>
        <a:bodyPr/>
        <a:lstStyle/>
        <a:p>
          <a:r>
            <a:rPr lang="en-GB" dirty="0">
              <a:latin typeface="Arial" pitchFamily="34" charset="0"/>
              <a:cs typeface="Arial" pitchFamily="34" charset="0"/>
            </a:rPr>
            <a:t>2) Just managing</a:t>
          </a:r>
        </a:p>
      </dgm:t>
    </dgm:pt>
    <dgm:pt modelId="{592CF948-1CA2-4ED6-AD22-A30199EF5813}" type="parTrans" cxnId="{264C122D-901E-46D2-8C76-7505BBA3FDB5}">
      <dgm:prSet/>
      <dgm:spPr/>
      <dgm:t>
        <a:bodyPr/>
        <a:lstStyle/>
        <a:p>
          <a:endParaRPr lang="en-GB"/>
        </a:p>
      </dgm:t>
    </dgm:pt>
    <dgm:pt modelId="{7685370B-4E8F-4476-9B26-79EE6874F513}" type="sibTrans" cxnId="{264C122D-901E-46D2-8C76-7505BBA3FDB5}">
      <dgm:prSet/>
      <dgm:spPr/>
      <dgm:t>
        <a:bodyPr/>
        <a:lstStyle/>
        <a:p>
          <a:endParaRPr lang="en-GB"/>
        </a:p>
      </dgm:t>
    </dgm:pt>
    <dgm:pt modelId="{95465DE1-E5DD-43D0-856D-BD085AA86D52}">
      <dgm:prSet phldrT="[Text]"/>
      <dgm:spPr/>
      <dgm:t>
        <a:bodyPr/>
        <a:lstStyle/>
        <a:p>
          <a:r>
            <a:rPr lang="en-GB" dirty="0">
              <a:latin typeface="Arial" pitchFamily="34" charset="0"/>
              <a:cs typeface="Arial" pitchFamily="34" charset="0"/>
            </a:rPr>
            <a:t>Someone has to help me most of the time. I need prompts and advice to manage </a:t>
          </a:r>
        </a:p>
      </dgm:t>
    </dgm:pt>
    <dgm:pt modelId="{0621076A-29B4-4A36-83F6-9E877D42F725}" type="parTrans" cxnId="{1BE3A1CD-DF18-472A-A0B6-4A1A06D6CDDF}">
      <dgm:prSet/>
      <dgm:spPr/>
      <dgm:t>
        <a:bodyPr/>
        <a:lstStyle/>
        <a:p>
          <a:endParaRPr lang="en-GB"/>
        </a:p>
      </dgm:t>
    </dgm:pt>
    <dgm:pt modelId="{D26FDCB6-2562-4FF6-A84D-FA83D69A5986}" type="sibTrans" cxnId="{1BE3A1CD-DF18-472A-A0B6-4A1A06D6CDDF}">
      <dgm:prSet/>
      <dgm:spPr/>
      <dgm:t>
        <a:bodyPr/>
        <a:lstStyle/>
        <a:p>
          <a:endParaRPr lang="en-GB"/>
        </a:p>
      </dgm:t>
    </dgm:pt>
    <dgm:pt modelId="{5C9288CC-5951-482F-B83D-D1701882F73E}">
      <dgm:prSet phldrT="[Text]"/>
      <dgm:spPr>
        <a:solidFill>
          <a:schemeClr val="accent1">
            <a:alpha val="60000"/>
          </a:schemeClr>
        </a:solidFill>
      </dgm:spPr>
      <dgm:t>
        <a:bodyPr/>
        <a:lstStyle/>
        <a:p>
          <a:r>
            <a:rPr lang="en-GB" dirty="0">
              <a:latin typeface="Arial" pitchFamily="34" charset="0"/>
              <a:cs typeface="Arial" pitchFamily="34" charset="0"/>
            </a:rPr>
            <a:t>3) Safe and stabilised</a:t>
          </a:r>
        </a:p>
      </dgm:t>
    </dgm:pt>
    <dgm:pt modelId="{06880BF5-167A-498E-9851-A794CDC764BB}" type="parTrans" cxnId="{26DFA635-149A-47F4-873F-2FCD75F13DB9}">
      <dgm:prSet/>
      <dgm:spPr/>
      <dgm:t>
        <a:bodyPr/>
        <a:lstStyle/>
        <a:p>
          <a:endParaRPr lang="en-GB"/>
        </a:p>
      </dgm:t>
    </dgm:pt>
    <dgm:pt modelId="{97DEF553-7C93-4363-A24C-192257D6F910}" type="sibTrans" cxnId="{26DFA635-149A-47F4-873F-2FCD75F13DB9}">
      <dgm:prSet/>
      <dgm:spPr/>
      <dgm:t>
        <a:bodyPr/>
        <a:lstStyle/>
        <a:p>
          <a:endParaRPr lang="en-GB"/>
        </a:p>
      </dgm:t>
    </dgm:pt>
    <dgm:pt modelId="{5E8B6749-9F9F-49C6-9696-3669372FD639}">
      <dgm:prSet phldrT="[Text]"/>
      <dgm:spPr/>
      <dgm:t>
        <a:bodyPr/>
        <a:lstStyle/>
        <a:p>
          <a:r>
            <a:rPr lang="en-GB" dirty="0">
              <a:latin typeface="Arial" pitchFamily="34" charset="0"/>
              <a:cs typeface="Arial" pitchFamily="34" charset="0"/>
            </a:rPr>
            <a:t>I’m starting to sort things out (benefits, probation appointments, rent, substance use not out of hand)</a:t>
          </a:r>
        </a:p>
      </dgm:t>
    </dgm:pt>
    <dgm:pt modelId="{9213A334-566E-46E3-8EB8-AF16044CE81F}" type="parTrans" cxnId="{3EAD7FE4-3C6B-4FCF-AB0C-E3C026F39770}">
      <dgm:prSet/>
      <dgm:spPr/>
      <dgm:t>
        <a:bodyPr/>
        <a:lstStyle/>
        <a:p>
          <a:endParaRPr lang="en-GB"/>
        </a:p>
      </dgm:t>
    </dgm:pt>
    <dgm:pt modelId="{6ABE8192-10DD-4F6E-9E4E-04072D1025B7}" type="sibTrans" cxnId="{3EAD7FE4-3C6B-4FCF-AB0C-E3C026F39770}">
      <dgm:prSet/>
      <dgm:spPr/>
      <dgm:t>
        <a:bodyPr/>
        <a:lstStyle/>
        <a:p>
          <a:endParaRPr lang="en-GB"/>
        </a:p>
      </dgm:t>
    </dgm:pt>
    <dgm:pt modelId="{5A1DE097-8254-4158-BF48-1AB3B1AC8CDA}">
      <dgm:prSet phldrT="[Text]"/>
      <dgm:spPr>
        <a:solidFill>
          <a:schemeClr val="accent1">
            <a:alpha val="68000"/>
          </a:schemeClr>
        </a:solidFill>
      </dgm:spPr>
      <dgm:t>
        <a:bodyPr/>
        <a:lstStyle/>
        <a:p>
          <a:r>
            <a:rPr lang="en-GB" dirty="0">
              <a:latin typeface="Arial" pitchFamily="34" charset="0"/>
              <a:cs typeface="Arial" pitchFamily="34" charset="0"/>
            </a:rPr>
            <a:t>4) U</a:t>
          </a:r>
          <a:r>
            <a:rPr lang="en-GB" dirty="0"/>
            <a:t>nderstand self and possibilities for change</a:t>
          </a:r>
          <a:endParaRPr lang="en-GB" dirty="0">
            <a:latin typeface="Arial" pitchFamily="34" charset="0"/>
            <a:cs typeface="Arial" pitchFamily="34" charset="0"/>
          </a:endParaRPr>
        </a:p>
      </dgm:t>
    </dgm:pt>
    <dgm:pt modelId="{B64A2D82-E95C-4F32-A3B3-14AF6FC6A707}" type="parTrans" cxnId="{C6A518D9-4DA6-466A-AEBA-6D98D161CAB1}">
      <dgm:prSet/>
      <dgm:spPr/>
      <dgm:t>
        <a:bodyPr/>
        <a:lstStyle/>
        <a:p>
          <a:endParaRPr lang="en-GB"/>
        </a:p>
      </dgm:t>
    </dgm:pt>
    <dgm:pt modelId="{C28D4481-D6D1-4C16-87E7-CDF4633606CD}" type="sibTrans" cxnId="{C6A518D9-4DA6-466A-AEBA-6D98D161CAB1}">
      <dgm:prSet/>
      <dgm:spPr/>
      <dgm:t>
        <a:bodyPr/>
        <a:lstStyle/>
        <a:p>
          <a:endParaRPr lang="en-GB"/>
        </a:p>
      </dgm:t>
    </dgm:pt>
    <dgm:pt modelId="{380E2586-46A5-428E-A08D-50C01C4FA10E}">
      <dgm:prSet phldrT="[Text]"/>
      <dgm:spPr/>
      <dgm:t>
        <a:bodyPr/>
        <a:lstStyle/>
        <a:p>
          <a:r>
            <a:rPr lang="en-GB" dirty="0">
              <a:latin typeface="Arial" pitchFamily="34" charset="0"/>
              <a:cs typeface="Arial" pitchFamily="34" charset="0"/>
            </a:rPr>
            <a:t>I can change and I know it’s up to me to take responsibility, but I still need some help</a:t>
          </a:r>
        </a:p>
      </dgm:t>
    </dgm:pt>
    <dgm:pt modelId="{59900C23-FB89-4FBA-AA30-83854508FF14}" type="parTrans" cxnId="{8CCB2100-19ED-441C-A7D2-6B2D2372A966}">
      <dgm:prSet/>
      <dgm:spPr/>
      <dgm:t>
        <a:bodyPr/>
        <a:lstStyle/>
        <a:p>
          <a:endParaRPr lang="en-GB"/>
        </a:p>
      </dgm:t>
    </dgm:pt>
    <dgm:pt modelId="{D2154656-1DAF-455C-9C4D-1B47B2614270}" type="sibTrans" cxnId="{8CCB2100-19ED-441C-A7D2-6B2D2372A966}">
      <dgm:prSet/>
      <dgm:spPr/>
      <dgm:t>
        <a:bodyPr/>
        <a:lstStyle/>
        <a:p>
          <a:endParaRPr lang="en-GB"/>
        </a:p>
      </dgm:t>
    </dgm:pt>
    <dgm:pt modelId="{A2547CEB-E078-4DEA-878F-FA4BE81C702E}">
      <dgm:prSet phldrT="[Text]"/>
      <dgm:spPr>
        <a:solidFill>
          <a:schemeClr val="accent1">
            <a:alpha val="76000"/>
          </a:schemeClr>
        </a:solidFill>
      </dgm:spPr>
      <dgm:t>
        <a:bodyPr/>
        <a:lstStyle/>
        <a:p>
          <a:r>
            <a:rPr lang="en-GB" dirty="0">
              <a:latin typeface="Arial" pitchFamily="34" charset="0"/>
              <a:cs typeface="Arial" pitchFamily="34" charset="0"/>
            </a:rPr>
            <a:t>5) R</a:t>
          </a:r>
          <a:r>
            <a:rPr lang="en-GB" dirty="0"/>
            <a:t>aised aspirations and made plans</a:t>
          </a:r>
          <a:endParaRPr lang="en-GB" dirty="0">
            <a:latin typeface="Arial" pitchFamily="34" charset="0"/>
            <a:cs typeface="Arial" pitchFamily="34" charset="0"/>
          </a:endParaRPr>
        </a:p>
      </dgm:t>
    </dgm:pt>
    <dgm:pt modelId="{08E2C7FA-E5F2-40DB-A6D1-90AEB2199492}" type="parTrans" cxnId="{42D07131-1261-4CF1-86C0-D7CE681004E9}">
      <dgm:prSet/>
      <dgm:spPr/>
      <dgm:t>
        <a:bodyPr/>
        <a:lstStyle/>
        <a:p>
          <a:endParaRPr lang="en-GB"/>
        </a:p>
      </dgm:t>
    </dgm:pt>
    <dgm:pt modelId="{C86845D1-B1AE-4DC4-A457-585DD954ABDB}" type="sibTrans" cxnId="{42D07131-1261-4CF1-86C0-D7CE681004E9}">
      <dgm:prSet/>
      <dgm:spPr/>
      <dgm:t>
        <a:bodyPr/>
        <a:lstStyle/>
        <a:p>
          <a:endParaRPr lang="en-GB"/>
        </a:p>
      </dgm:t>
    </dgm:pt>
    <dgm:pt modelId="{05566DE9-5782-41D9-ABAD-852AB6FA4FCA}">
      <dgm:prSet phldrT="[Text]"/>
      <dgm:spPr/>
      <dgm:t>
        <a:bodyPr/>
        <a:lstStyle/>
        <a:p>
          <a:r>
            <a:rPr lang="en-GB" dirty="0">
              <a:latin typeface="Arial" pitchFamily="34" charset="0"/>
              <a:cs typeface="Arial" pitchFamily="34" charset="0"/>
            </a:rPr>
            <a:t>I’ve started to change my behaviour &amp; lifestyle, and take control of my own life</a:t>
          </a:r>
        </a:p>
      </dgm:t>
    </dgm:pt>
    <dgm:pt modelId="{C65FEFF8-9E81-46B7-B005-C7473EBE467A}" type="parTrans" cxnId="{59406018-43AE-462A-AA7A-E21482191C78}">
      <dgm:prSet/>
      <dgm:spPr/>
      <dgm:t>
        <a:bodyPr/>
        <a:lstStyle/>
        <a:p>
          <a:endParaRPr lang="en-GB"/>
        </a:p>
      </dgm:t>
    </dgm:pt>
    <dgm:pt modelId="{77B3BDC7-E32F-4728-99A0-8AD1B8700C06}" type="sibTrans" cxnId="{59406018-43AE-462A-AA7A-E21482191C78}">
      <dgm:prSet/>
      <dgm:spPr/>
      <dgm:t>
        <a:bodyPr/>
        <a:lstStyle/>
        <a:p>
          <a:endParaRPr lang="en-GB"/>
        </a:p>
      </dgm:t>
    </dgm:pt>
    <dgm:pt modelId="{121E6637-4483-4034-BAB1-02037190D742}">
      <dgm:prSet phldrT="[Text]"/>
      <dgm:spPr>
        <a:solidFill>
          <a:schemeClr val="accent1">
            <a:alpha val="84000"/>
          </a:schemeClr>
        </a:solidFill>
      </dgm:spPr>
      <dgm:t>
        <a:bodyPr/>
        <a:lstStyle/>
        <a:p>
          <a:r>
            <a:rPr lang="en-GB" dirty="0">
              <a:latin typeface="Arial" pitchFamily="34" charset="0"/>
              <a:cs typeface="Arial" pitchFamily="34" charset="0"/>
            </a:rPr>
            <a:t>6) W</a:t>
          </a:r>
          <a:r>
            <a:rPr lang="en-GB" dirty="0"/>
            <a:t>ork towards plans with support</a:t>
          </a:r>
          <a:endParaRPr lang="en-GB" dirty="0">
            <a:latin typeface="Arial" pitchFamily="34" charset="0"/>
            <a:cs typeface="Arial" pitchFamily="34" charset="0"/>
          </a:endParaRPr>
        </a:p>
      </dgm:t>
    </dgm:pt>
    <dgm:pt modelId="{FE69130C-2945-49DC-B53B-EC3513ACC4E8}" type="parTrans" cxnId="{8C01FAB6-B1DB-40C2-B980-E8D20B664170}">
      <dgm:prSet/>
      <dgm:spPr/>
      <dgm:t>
        <a:bodyPr/>
        <a:lstStyle/>
        <a:p>
          <a:endParaRPr lang="en-GB"/>
        </a:p>
      </dgm:t>
    </dgm:pt>
    <dgm:pt modelId="{B460A0B1-884E-4917-80A5-DA458D41490A}" type="sibTrans" cxnId="{8C01FAB6-B1DB-40C2-B980-E8D20B664170}">
      <dgm:prSet/>
      <dgm:spPr/>
      <dgm:t>
        <a:bodyPr/>
        <a:lstStyle/>
        <a:p>
          <a:endParaRPr lang="en-GB"/>
        </a:p>
      </dgm:t>
    </dgm:pt>
    <dgm:pt modelId="{0C12B530-5429-48A6-B220-125C36AB74B1}">
      <dgm:prSet phldrT="[Text]"/>
      <dgm:spPr/>
      <dgm:t>
        <a:bodyPr/>
        <a:lstStyle/>
        <a:p>
          <a:r>
            <a:rPr lang="en-GB" dirty="0">
              <a:latin typeface="Arial" pitchFamily="34" charset="0"/>
              <a:cs typeface="Arial" pitchFamily="34" charset="0"/>
            </a:rPr>
            <a:t>I’m really learning how to do this, and I’ll keep on doing it</a:t>
          </a:r>
        </a:p>
      </dgm:t>
    </dgm:pt>
    <dgm:pt modelId="{CF87517E-4C7E-4984-B5A1-99CB055676B5}" type="parTrans" cxnId="{9ADC492A-E73B-4CEB-87E2-180F8663CD1A}">
      <dgm:prSet/>
      <dgm:spPr/>
      <dgm:t>
        <a:bodyPr/>
        <a:lstStyle/>
        <a:p>
          <a:endParaRPr lang="en-GB"/>
        </a:p>
      </dgm:t>
    </dgm:pt>
    <dgm:pt modelId="{DC2764E7-46C0-4543-8D82-04B062979168}" type="sibTrans" cxnId="{9ADC492A-E73B-4CEB-87E2-180F8663CD1A}">
      <dgm:prSet/>
      <dgm:spPr/>
      <dgm:t>
        <a:bodyPr/>
        <a:lstStyle/>
        <a:p>
          <a:endParaRPr lang="en-GB"/>
        </a:p>
      </dgm:t>
    </dgm:pt>
    <dgm:pt modelId="{5A1B09D7-CAB7-48AC-84B9-59EFDF457689}">
      <dgm:prSet phldrT="[Text]"/>
      <dgm:spPr>
        <a:solidFill>
          <a:schemeClr val="accent1">
            <a:alpha val="92000"/>
          </a:schemeClr>
        </a:solidFill>
      </dgm:spPr>
      <dgm:t>
        <a:bodyPr/>
        <a:lstStyle/>
        <a:p>
          <a:r>
            <a:rPr lang="en-GB" dirty="0">
              <a:latin typeface="Arial" pitchFamily="34" charset="0"/>
              <a:cs typeface="Arial" pitchFamily="34" charset="0"/>
            </a:rPr>
            <a:t>7) Working Independently</a:t>
          </a:r>
        </a:p>
      </dgm:t>
    </dgm:pt>
    <dgm:pt modelId="{311CE72A-5AE7-4448-9539-5AE388A0F693}" type="parTrans" cxnId="{5A95138D-E92F-48B5-84C8-8715B7BA88D2}">
      <dgm:prSet/>
      <dgm:spPr/>
      <dgm:t>
        <a:bodyPr/>
        <a:lstStyle/>
        <a:p>
          <a:endParaRPr lang="en-GB"/>
        </a:p>
      </dgm:t>
    </dgm:pt>
    <dgm:pt modelId="{391ACB35-3FDD-4562-A9A3-A79F764E1A04}" type="sibTrans" cxnId="{5A95138D-E92F-48B5-84C8-8715B7BA88D2}">
      <dgm:prSet/>
      <dgm:spPr/>
      <dgm:t>
        <a:bodyPr/>
        <a:lstStyle/>
        <a:p>
          <a:endParaRPr lang="en-GB"/>
        </a:p>
      </dgm:t>
    </dgm:pt>
    <dgm:pt modelId="{06C673CC-226E-4CD5-BE5C-4C7DE6FA8D21}">
      <dgm:prSet phldrT="[Text]"/>
      <dgm:spPr/>
      <dgm:t>
        <a:bodyPr/>
        <a:lstStyle/>
        <a:p>
          <a:r>
            <a:rPr lang="en-GB" dirty="0"/>
            <a:t>I have a plan and I’m working towards it without support. Maybe learning / other opportunities. Pro social behaviours.</a:t>
          </a:r>
          <a:endParaRPr lang="en-GB" dirty="0">
            <a:latin typeface="Arial" pitchFamily="34" charset="0"/>
            <a:cs typeface="Arial" pitchFamily="34" charset="0"/>
          </a:endParaRPr>
        </a:p>
      </dgm:t>
    </dgm:pt>
    <dgm:pt modelId="{9BD7532C-A1B6-4E51-A8A7-18E1A6FA1C1A}" type="parTrans" cxnId="{5493E665-CF77-4C4F-B310-A15BD79A4001}">
      <dgm:prSet/>
      <dgm:spPr/>
      <dgm:t>
        <a:bodyPr/>
        <a:lstStyle/>
        <a:p>
          <a:endParaRPr lang="en-GB"/>
        </a:p>
      </dgm:t>
    </dgm:pt>
    <dgm:pt modelId="{38302171-E5B4-40E6-B1C6-014059269BDF}" type="sibTrans" cxnId="{5493E665-CF77-4C4F-B310-A15BD79A4001}">
      <dgm:prSet/>
      <dgm:spPr/>
      <dgm:t>
        <a:bodyPr/>
        <a:lstStyle/>
        <a:p>
          <a:endParaRPr lang="en-GB"/>
        </a:p>
      </dgm:t>
    </dgm:pt>
    <dgm:pt modelId="{B9FB55D4-B064-4E9E-884A-6C23FFCE91F4}">
      <dgm:prSet phldrT="[Text]"/>
      <dgm:spPr>
        <a:solidFill>
          <a:schemeClr val="accent1"/>
        </a:solidFill>
      </dgm:spPr>
      <dgm:t>
        <a:bodyPr/>
        <a:lstStyle/>
        <a:p>
          <a:r>
            <a:rPr lang="en-GB" dirty="0">
              <a:latin typeface="Arial" pitchFamily="34" charset="0"/>
              <a:cs typeface="Arial" pitchFamily="34" charset="0"/>
            </a:rPr>
            <a:t>8) Self-reliant</a:t>
          </a:r>
        </a:p>
      </dgm:t>
    </dgm:pt>
    <dgm:pt modelId="{C486D34F-F119-4B36-995C-107B178E9C9D}" type="parTrans" cxnId="{FEBA40A4-F73C-4160-913D-B28CB19F822F}">
      <dgm:prSet/>
      <dgm:spPr/>
      <dgm:t>
        <a:bodyPr/>
        <a:lstStyle/>
        <a:p>
          <a:endParaRPr lang="en-GB"/>
        </a:p>
      </dgm:t>
    </dgm:pt>
    <dgm:pt modelId="{4E24A72F-8043-42A7-A555-44888334E99D}" type="sibTrans" cxnId="{FEBA40A4-F73C-4160-913D-B28CB19F822F}">
      <dgm:prSet/>
      <dgm:spPr/>
      <dgm:t>
        <a:bodyPr/>
        <a:lstStyle/>
        <a:p>
          <a:endParaRPr lang="en-GB"/>
        </a:p>
      </dgm:t>
    </dgm:pt>
    <dgm:pt modelId="{3E5434CA-6E9B-463E-B350-936B77099757}">
      <dgm:prSet phldrT="[Text]"/>
      <dgm:spPr/>
      <dgm:t>
        <a:bodyPr/>
        <a:lstStyle/>
        <a:p>
          <a:r>
            <a:rPr lang="en-GB" dirty="0">
              <a:latin typeface="Arial" pitchFamily="34" charset="0"/>
              <a:cs typeface="Arial" pitchFamily="34" charset="0"/>
            </a:rPr>
            <a:t>I can manage without help. I might even be able to help others</a:t>
          </a:r>
        </a:p>
      </dgm:t>
    </dgm:pt>
    <dgm:pt modelId="{92A2B71D-27E2-4584-A7C6-0C3A888A40C7}" type="parTrans" cxnId="{B2F891D6-8A09-4C9F-9814-F618B54916C4}">
      <dgm:prSet/>
      <dgm:spPr/>
      <dgm:t>
        <a:bodyPr/>
        <a:lstStyle/>
        <a:p>
          <a:endParaRPr lang="en-GB"/>
        </a:p>
      </dgm:t>
    </dgm:pt>
    <dgm:pt modelId="{817DCDEC-BE49-45E7-81C6-20ACF2D2DC00}" type="sibTrans" cxnId="{B2F891D6-8A09-4C9F-9814-F618B54916C4}">
      <dgm:prSet/>
      <dgm:spPr/>
      <dgm:t>
        <a:bodyPr/>
        <a:lstStyle/>
        <a:p>
          <a:endParaRPr lang="en-GB"/>
        </a:p>
      </dgm:t>
    </dgm:pt>
    <dgm:pt modelId="{2D4C27ED-F8EE-4A39-9904-937EA46DF75D}" type="pres">
      <dgm:prSet presAssocID="{48613604-A35B-4F61-9A05-D6B3002D6674}" presName="Name0" presStyleCnt="0">
        <dgm:presLayoutVars>
          <dgm:dir/>
          <dgm:animLvl val="lvl"/>
          <dgm:resizeHandles val="exact"/>
        </dgm:presLayoutVars>
      </dgm:prSet>
      <dgm:spPr/>
      <dgm:t>
        <a:bodyPr/>
        <a:lstStyle/>
        <a:p>
          <a:endParaRPr lang="en-GB"/>
        </a:p>
      </dgm:t>
    </dgm:pt>
    <dgm:pt modelId="{52654F86-2A6E-4B67-9AE2-5422E1E29474}" type="pres">
      <dgm:prSet presAssocID="{DD63EE3E-9D47-42E6-8154-E41F8BB2BECE}" presName="linNode" presStyleCnt="0"/>
      <dgm:spPr/>
    </dgm:pt>
    <dgm:pt modelId="{53D5C3D4-3A96-4270-A25E-C89EA893D44C}" type="pres">
      <dgm:prSet presAssocID="{DD63EE3E-9D47-42E6-8154-E41F8BB2BECE}" presName="parentText" presStyleLbl="node1" presStyleIdx="0" presStyleCnt="8">
        <dgm:presLayoutVars>
          <dgm:chMax val="1"/>
          <dgm:bulletEnabled val="1"/>
        </dgm:presLayoutVars>
      </dgm:prSet>
      <dgm:spPr/>
      <dgm:t>
        <a:bodyPr/>
        <a:lstStyle/>
        <a:p>
          <a:endParaRPr lang="en-GB"/>
        </a:p>
      </dgm:t>
    </dgm:pt>
    <dgm:pt modelId="{4FFDAC51-3336-40CD-969A-9A434E71655D}" type="pres">
      <dgm:prSet presAssocID="{DD63EE3E-9D47-42E6-8154-E41F8BB2BECE}" presName="descendantText" presStyleLbl="alignAccFollowNode1" presStyleIdx="0" presStyleCnt="8">
        <dgm:presLayoutVars>
          <dgm:bulletEnabled val="1"/>
        </dgm:presLayoutVars>
      </dgm:prSet>
      <dgm:spPr/>
      <dgm:t>
        <a:bodyPr/>
        <a:lstStyle/>
        <a:p>
          <a:endParaRPr lang="en-GB"/>
        </a:p>
      </dgm:t>
    </dgm:pt>
    <dgm:pt modelId="{2A1DCC56-5746-4016-A831-769900A90F28}" type="pres">
      <dgm:prSet presAssocID="{026E84C6-D690-4756-A8F4-F7885781F855}" presName="sp" presStyleCnt="0"/>
      <dgm:spPr/>
    </dgm:pt>
    <dgm:pt modelId="{BB86073E-CADB-4C87-AB1A-6587E3A74104}" type="pres">
      <dgm:prSet presAssocID="{02518B22-9BE2-4D63-8696-D8CEC7317E9A}" presName="linNode" presStyleCnt="0"/>
      <dgm:spPr/>
    </dgm:pt>
    <dgm:pt modelId="{0054BDE6-738E-4C81-A0B0-04519759E04A}" type="pres">
      <dgm:prSet presAssocID="{02518B22-9BE2-4D63-8696-D8CEC7317E9A}" presName="parentText" presStyleLbl="node1" presStyleIdx="1" presStyleCnt="8">
        <dgm:presLayoutVars>
          <dgm:chMax val="1"/>
          <dgm:bulletEnabled val="1"/>
        </dgm:presLayoutVars>
      </dgm:prSet>
      <dgm:spPr/>
      <dgm:t>
        <a:bodyPr/>
        <a:lstStyle/>
        <a:p>
          <a:endParaRPr lang="en-GB"/>
        </a:p>
      </dgm:t>
    </dgm:pt>
    <dgm:pt modelId="{ED00E7E6-3B3C-46AD-BCEA-09E032BDD331}" type="pres">
      <dgm:prSet presAssocID="{02518B22-9BE2-4D63-8696-D8CEC7317E9A}" presName="descendantText" presStyleLbl="alignAccFollowNode1" presStyleIdx="1" presStyleCnt="8">
        <dgm:presLayoutVars>
          <dgm:bulletEnabled val="1"/>
        </dgm:presLayoutVars>
      </dgm:prSet>
      <dgm:spPr/>
      <dgm:t>
        <a:bodyPr/>
        <a:lstStyle/>
        <a:p>
          <a:endParaRPr lang="en-GB"/>
        </a:p>
      </dgm:t>
    </dgm:pt>
    <dgm:pt modelId="{0B0DE207-9C51-42A1-AC52-280A67F94649}" type="pres">
      <dgm:prSet presAssocID="{7685370B-4E8F-4476-9B26-79EE6874F513}" presName="sp" presStyleCnt="0"/>
      <dgm:spPr/>
    </dgm:pt>
    <dgm:pt modelId="{A9729F6C-571F-4391-86D4-C671FBFE5E65}" type="pres">
      <dgm:prSet presAssocID="{5C9288CC-5951-482F-B83D-D1701882F73E}" presName="linNode" presStyleCnt="0"/>
      <dgm:spPr/>
    </dgm:pt>
    <dgm:pt modelId="{41BA0381-27C5-41EB-BD9C-4D641FE1BE6E}" type="pres">
      <dgm:prSet presAssocID="{5C9288CC-5951-482F-B83D-D1701882F73E}" presName="parentText" presStyleLbl="node1" presStyleIdx="2" presStyleCnt="8">
        <dgm:presLayoutVars>
          <dgm:chMax val="1"/>
          <dgm:bulletEnabled val="1"/>
        </dgm:presLayoutVars>
      </dgm:prSet>
      <dgm:spPr/>
      <dgm:t>
        <a:bodyPr/>
        <a:lstStyle/>
        <a:p>
          <a:endParaRPr lang="en-GB"/>
        </a:p>
      </dgm:t>
    </dgm:pt>
    <dgm:pt modelId="{AF8E2BAE-54D5-4CEE-BFC3-D6B450557169}" type="pres">
      <dgm:prSet presAssocID="{5C9288CC-5951-482F-B83D-D1701882F73E}" presName="descendantText" presStyleLbl="alignAccFollowNode1" presStyleIdx="2" presStyleCnt="8">
        <dgm:presLayoutVars>
          <dgm:bulletEnabled val="1"/>
        </dgm:presLayoutVars>
      </dgm:prSet>
      <dgm:spPr/>
      <dgm:t>
        <a:bodyPr/>
        <a:lstStyle/>
        <a:p>
          <a:endParaRPr lang="en-GB"/>
        </a:p>
      </dgm:t>
    </dgm:pt>
    <dgm:pt modelId="{527BB69E-4329-48C0-AB24-CD6F592BFF95}" type="pres">
      <dgm:prSet presAssocID="{97DEF553-7C93-4363-A24C-192257D6F910}" presName="sp" presStyleCnt="0"/>
      <dgm:spPr/>
    </dgm:pt>
    <dgm:pt modelId="{BA8C4F19-7E89-4835-A81B-08FF3FF7B4E3}" type="pres">
      <dgm:prSet presAssocID="{5A1DE097-8254-4158-BF48-1AB3B1AC8CDA}" presName="linNode" presStyleCnt="0"/>
      <dgm:spPr/>
    </dgm:pt>
    <dgm:pt modelId="{AA8AB5BB-8531-427A-836D-E8391F8872A4}" type="pres">
      <dgm:prSet presAssocID="{5A1DE097-8254-4158-BF48-1AB3B1AC8CDA}" presName="parentText" presStyleLbl="node1" presStyleIdx="3" presStyleCnt="8">
        <dgm:presLayoutVars>
          <dgm:chMax val="1"/>
          <dgm:bulletEnabled val="1"/>
        </dgm:presLayoutVars>
      </dgm:prSet>
      <dgm:spPr/>
      <dgm:t>
        <a:bodyPr/>
        <a:lstStyle/>
        <a:p>
          <a:endParaRPr lang="en-GB"/>
        </a:p>
      </dgm:t>
    </dgm:pt>
    <dgm:pt modelId="{FA42B1CF-92ED-4742-863F-04DD2EEEC041}" type="pres">
      <dgm:prSet presAssocID="{5A1DE097-8254-4158-BF48-1AB3B1AC8CDA}" presName="descendantText" presStyleLbl="alignAccFollowNode1" presStyleIdx="3" presStyleCnt="8">
        <dgm:presLayoutVars>
          <dgm:bulletEnabled val="1"/>
        </dgm:presLayoutVars>
      </dgm:prSet>
      <dgm:spPr/>
      <dgm:t>
        <a:bodyPr/>
        <a:lstStyle/>
        <a:p>
          <a:endParaRPr lang="en-GB"/>
        </a:p>
      </dgm:t>
    </dgm:pt>
    <dgm:pt modelId="{21DDF8D2-F7F2-4C9C-8C1E-3CBF3246E172}" type="pres">
      <dgm:prSet presAssocID="{C28D4481-D6D1-4C16-87E7-CDF4633606CD}" presName="sp" presStyleCnt="0"/>
      <dgm:spPr/>
    </dgm:pt>
    <dgm:pt modelId="{A090AC71-D2E4-44EF-8492-5BC43D8C5FFD}" type="pres">
      <dgm:prSet presAssocID="{A2547CEB-E078-4DEA-878F-FA4BE81C702E}" presName="linNode" presStyleCnt="0"/>
      <dgm:spPr/>
    </dgm:pt>
    <dgm:pt modelId="{92C7460C-5B33-41D2-9EDC-0EA356E51BC3}" type="pres">
      <dgm:prSet presAssocID="{A2547CEB-E078-4DEA-878F-FA4BE81C702E}" presName="parentText" presStyleLbl="node1" presStyleIdx="4" presStyleCnt="8">
        <dgm:presLayoutVars>
          <dgm:chMax val="1"/>
          <dgm:bulletEnabled val="1"/>
        </dgm:presLayoutVars>
      </dgm:prSet>
      <dgm:spPr/>
      <dgm:t>
        <a:bodyPr/>
        <a:lstStyle/>
        <a:p>
          <a:endParaRPr lang="en-GB"/>
        </a:p>
      </dgm:t>
    </dgm:pt>
    <dgm:pt modelId="{574D7EA0-A63F-4DB5-BF37-3C010242CF6A}" type="pres">
      <dgm:prSet presAssocID="{A2547CEB-E078-4DEA-878F-FA4BE81C702E}" presName="descendantText" presStyleLbl="alignAccFollowNode1" presStyleIdx="4" presStyleCnt="8">
        <dgm:presLayoutVars>
          <dgm:bulletEnabled val="1"/>
        </dgm:presLayoutVars>
      </dgm:prSet>
      <dgm:spPr/>
      <dgm:t>
        <a:bodyPr/>
        <a:lstStyle/>
        <a:p>
          <a:endParaRPr lang="en-GB"/>
        </a:p>
      </dgm:t>
    </dgm:pt>
    <dgm:pt modelId="{752EEE8B-9BB3-4EC4-9D86-9C37A17F3CF0}" type="pres">
      <dgm:prSet presAssocID="{C86845D1-B1AE-4DC4-A457-585DD954ABDB}" presName="sp" presStyleCnt="0"/>
      <dgm:spPr/>
    </dgm:pt>
    <dgm:pt modelId="{A55A7C51-6C2B-480F-ACE6-2C837087570B}" type="pres">
      <dgm:prSet presAssocID="{121E6637-4483-4034-BAB1-02037190D742}" presName="linNode" presStyleCnt="0"/>
      <dgm:spPr/>
    </dgm:pt>
    <dgm:pt modelId="{D2189A11-CDBE-40C0-AD51-99B4E6FC47EA}" type="pres">
      <dgm:prSet presAssocID="{121E6637-4483-4034-BAB1-02037190D742}" presName="parentText" presStyleLbl="node1" presStyleIdx="5" presStyleCnt="8">
        <dgm:presLayoutVars>
          <dgm:chMax val="1"/>
          <dgm:bulletEnabled val="1"/>
        </dgm:presLayoutVars>
      </dgm:prSet>
      <dgm:spPr/>
      <dgm:t>
        <a:bodyPr/>
        <a:lstStyle/>
        <a:p>
          <a:endParaRPr lang="en-GB"/>
        </a:p>
      </dgm:t>
    </dgm:pt>
    <dgm:pt modelId="{65371FF6-D6EE-4AE4-B4F4-A6B2420C213D}" type="pres">
      <dgm:prSet presAssocID="{121E6637-4483-4034-BAB1-02037190D742}" presName="descendantText" presStyleLbl="alignAccFollowNode1" presStyleIdx="5" presStyleCnt="8">
        <dgm:presLayoutVars>
          <dgm:bulletEnabled val="1"/>
        </dgm:presLayoutVars>
      </dgm:prSet>
      <dgm:spPr/>
      <dgm:t>
        <a:bodyPr/>
        <a:lstStyle/>
        <a:p>
          <a:endParaRPr lang="en-GB"/>
        </a:p>
      </dgm:t>
    </dgm:pt>
    <dgm:pt modelId="{F24CC230-B1FD-4E14-B28D-C74F0B377A9E}" type="pres">
      <dgm:prSet presAssocID="{B460A0B1-884E-4917-80A5-DA458D41490A}" presName="sp" presStyleCnt="0"/>
      <dgm:spPr/>
    </dgm:pt>
    <dgm:pt modelId="{325DB448-FF78-422E-B06E-138EAA0F9307}" type="pres">
      <dgm:prSet presAssocID="{5A1B09D7-CAB7-48AC-84B9-59EFDF457689}" presName="linNode" presStyleCnt="0"/>
      <dgm:spPr/>
    </dgm:pt>
    <dgm:pt modelId="{AD5FF610-0674-4DC3-ABA3-71C434595AC6}" type="pres">
      <dgm:prSet presAssocID="{5A1B09D7-CAB7-48AC-84B9-59EFDF457689}" presName="parentText" presStyleLbl="node1" presStyleIdx="6" presStyleCnt="8">
        <dgm:presLayoutVars>
          <dgm:chMax val="1"/>
          <dgm:bulletEnabled val="1"/>
        </dgm:presLayoutVars>
      </dgm:prSet>
      <dgm:spPr/>
      <dgm:t>
        <a:bodyPr/>
        <a:lstStyle/>
        <a:p>
          <a:endParaRPr lang="en-GB"/>
        </a:p>
      </dgm:t>
    </dgm:pt>
    <dgm:pt modelId="{3E12A705-6890-4DF3-A144-3C84CEF1128E}" type="pres">
      <dgm:prSet presAssocID="{5A1B09D7-CAB7-48AC-84B9-59EFDF457689}" presName="descendantText" presStyleLbl="alignAccFollowNode1" presStyleIdx="6" presStyleCnt="8">
        <dgm:presLayoutVars>
          <dgm:bulletEnabled val="1"/>
        </dgm:presLayoutVars>
      </dgm:prSet>
      <dgm:spPr/>
      <dgm:t>
        <a:bodyPr/>
        <a:lstStyle/>
        <a:p>
          <a:endParaRPr lang="en-GB"/>
        </a:p>
      </dgm:t>
    </dgm:pt>
    <dgm:pt modelId="{BCFD07B6-A334-48CF-9A69-86CCAD3BC03C}" type="pres">
      <dgm:prSet presAssocID="{391ACB35-3FDD-4562-A9A3-A79F764E1A04}" presName="sp" presStyleCnt="0"/>
      <dgm:spPr/>
    </dgm:pt>
    <dgm:pt modelId="{C9D6FB3C-33D7-44ED-A802-AE65950A0776}" type="pres">
      <dgm:prSet presAssocID="{B9FB55D4-B064-4E9E-884A-6C23FFCE91F4}" presName="linNode" presStyleCnt="0"/>
      <dgm:spPr/>
    </dgm:pt>
    <dgm:pt modelId="{E84D537B-8E85-4511-BE66-6F0AE74AC7D2}" type="pres">
      <dgm:prSet presAssocID="{B9FB55D4-B064-4E9E-884A-6C23FFCE91F4}" presName="parentText" presStyleLbl="node1" presStyleIdx="7" presStyleCnt="8">
        <dgm:presLayoutVars>
          <dgm:chMax val="1"/>
          <dgm:bulletEnabled val="1"/>
        </dgm:presLayoutVars>
      </dgm:prSet>
      <dgm:spPr/>
      <dgm:t>
        <a:bodyPr/>
        <a:lstStyle/>
        <a:p>
          <a:endParaRPr lang="en-GB"/>
        </a:p>
      </dgm:t>
    </dgm:pt>
    <dgm:pt modelId="{945674AA-B118-4787-997C-AD6C079590B8}" type="pres">
      <dgm:prSet presAssocID="{B9FB55D4-B064-4E9E-884A-6C23FFCE91F4}" presName="descendantText" presStyleLbl="alignAccFollowNode1" presStyleIdx="7" presStyleCnt="8">
        <dgm:presLayoutVars>
          <dgm:bulletEnabled val="1"/>
        </dgm:presLayoutVars>
      </dgm:prSet>
      <dgm:spPr/>
      <dgm:t>
        <a:bodyPr/>
        <a:lstStyle/>
        <a:p>
          <a:endParaRPr lang="en-GB"/>
        </a:p>
      </dgm:t>
    </dgm:pt>
  </dgm:ptLst>
  <dgm:cxnLst>
    <dgm:cxn modelId="{1BE3A1CD-DF18-472A-A0B6-4A1A06D6CDDF}" srcId="{02518B22-9BE2-4D63-8696-D8CEC7317E9A}" destId="{95465DE1-E5DD-43D0-856D-BD085AA86D52}" srcOrd="0" destOrd="0" parTransId="{0621076A-29B4-4A36-83F6-9E877D42F725}" sibTransId="{D26FDCB6-2562-4FF6-A84D-FA83D69A5986}"/>
    <dgm:cxn modelId="{3EAD7FE4-3C6B-4FCF-AB0C-E3C026F39770}" srcId="{5C9288CC-5951-482F-B83D-D1701882F73E}" destId="{5E8B6749-9F9F-49C6-9696-3669372FD639}" srcOrd="0" destOrd="0" parTransId="{9213A334-566E-46E3-8EB8-AF16044CE81F}" sibTransId="{6ABE8192-10DD-4F6E-9E4E-04072D1025B7}"/>
    <dgm:cxn modelId="{C0511DE8-3A48-44EE-8F18-43DEDB88085B}" type="presOf" srcId="{DD63EE3E-9D47-42E6-8154-E41F8BB2BECE}" destId="{53D5C3D4-3A96-4270-A25E-C89EA893D44C}" srcOrd="0" destOrd="0" presId="urn:microsoft.com/office/officeart/2005/8/layout/vList5"/>
    <dgm:cxn modelId="{D7D3554D-31E3-4F26-8130-5E163D34F5B1}" type="presOf" srcId="{BC88BBBF-212F-4BCD-8DC0-B3D02E1944F5}" destId="{4FFDAC51-3336-40CD-969A-9A434E71655D}" srcOrd="0" destOrd="0" presId="urn:microsoft.com/office/officeart/2005/8/layout/vList5"/>
    <dgm:cxn modelId="{F3CCB4D6-D505-4EDD-AF06-788BC6DBEC5F}" type="presOf" srcId="{95465DE1-E5DD-43D0-856D-BD085AA86D52}" destId="{ED00E7E6-3B3C-46AD-BCEA-09E032BDD331}" srcOrd="0" destOrd="0" presId="urn:microsoft.com/office/officeart/2005/8/layout/vList5"/>
    <dgm:cxn modelId="{6592686A-D744-41BC-AF8C-BB46EA66349E}" type="presOf" srcId="{B9FB55D4-B064-4E9E-884A-6C23FFCE91F4}" destId="{E84D537B-8E85-4511-BE66-6F0AE74AC7D2}" srcOrd="0" destOrd="0" presId="urn:microsoft.com/office/officeart/2005/8/layout/vList5"/>
    <dgm:cxn modelId="{2E61235D-EC4C-4323-AAF9-EB1A7741E784}" type="presOf" srcId="{5A1DE097-8254-4158-BF48-1AB3B1AC8CDA}" destId="{AA8AB5BB-8531-427A-836D-E8391F8872A4}" srcOrd="0" destOrd="0" presId="urn:microsoft.com/office/officeart/2005/8/layout/vList5"/>
    <dgm:cxn modelId="{E3E6FE5B-110A-404D-91C0-5102BE6406A6}" type="presOf" srcId="{5C9288CC-5951-482F-B83D-D1701882F73E}" destId="{41BA0381-27C5-41EB-BD9C-4D641FE1BE6E}" srcOrd="0" destOrd="0" presId="urn:microsoft.com/office/officeart/2005/8/layout/vList5"/>
    <dgm:cxn modelId="{1D1F7BC6-47C2-4718-BF01-4132CF5B8A35}" type="presOf" srcId="{48613604-A35B-4F61-9A05-D6B3002D6674}" destId="{2D4C27ED-F8EE-4A39-9904-937EA46DF75D}" srcOrd="0" destOrd="0" presId="urn:microsoft.com/office/officeart/2005/8/layout/vList5"/>
    <dgm:cxn modelId="{C6A518D9-4DA6-466A-AEBA-6D98D161CAB1}" srcId="{48613604-A35B-4F61-9A05-D6B3002D6674}" destId="{5A1DE097-8254-4158-BF48-1AB3B1AC8CDA}" srcOrd="3" destOrd="0" parTransId="{B64A2D82-E95C-4F32-A3B3-14AF6FC6A707}" sibTransId="{C28D4481-D6D1-4C16-87E7-CDF4633606CD}"/>
    <dgm:cxn modelId="{5A95138D-E92F-48B5-84C8-8715B7BA88D2}" srcId="{48613604-A35B-4F61-9A05-D6B3002D6674}" destId="{5A1B09D7-CAB7-48AC-84B9-59EFDF457689}" srcOrd="6" destOrd="0" parTransId="{311CE72A-5AE7-4448-9539-5AE388A0F693}" sibTransId="{391ACB35-3FDD-4562-A9A3-A79F764E1A04}"/>
    <dgm:cxn modelId="{38045E23-4BF0-4742-8A6F-6C451FFFA306}" type="presOf" srcId="{A2547CEB-E078-4DEA-878F-FA4BE81C702E}" destId="{92C7460C-5B33-41D2-9EDC-0EA356E51BC3}" srcOrd="0" destOrd="0" presId="urn:microsoft.com/office/officeart/2005/8/layout/vList5"/>
    <dgm:cxn modelId="{8C01FAB6-B1DB-40C2-B980-E8D20B664170}" srcId="{48613604-A35B-4F61-9A05-D6B3002D6674}" destId="{121E6637-4483-4034-BAB1-02037190D742}" srcOrd="5" destOrd="0" parTransId="{FE69130C-2945-49DC-B53B-EC3513ACC4E8}" sibTransId="{B460A0B1-884E-4917-80A5-DA458D41490A}"/>
    <dgm:cxn modelId="{FEBA40A4-F73C-4160-913D-B28CB19F822F}" srcId="{48613604-A35B-4F61-9A05-D6B3002D6674}" destId="{B9FB55D4-B064-4E9E-884A-6C23FFCE91F4}" srcOrd="7" destOrd="0" parTransId="{C486D34F-F119-4B36-995C-107B178E9C9D}" sibTransId="{4E24A72F-8043-42A7-A555-44888334E99D}"/>
    <dgm:cxn modelId="{B39404B4-A2DE-499A-A09B-B998F332C6A5}" srcId="{48613604-A35B-4F61-9A05-D6B3002D6674}" destId="{DD63EE3E-9D47-42E6-8154-E41F8BB2BECE}" srcOrd="0" destOrd="0" parTransId="{D1C76CDF-47A5-400E-A8DA-367489E45528}" sibTransId="{026E84C6-D690-4756-A8F4-F7885781F855}"/>
    <dgm:cxn modelId="{AE8C8D00-0294-4229-8A9D-9A308D438BAE}" type="presOf" srcId="{121E6637-4483-4034-BAB1-02037190D742}" destId="{D2189A11-CDBE-40C0-AD51-99B4E6FC47EA}" srcOrd="0" destOrd="0" presId="urn:microsoft.com/office/officeart/2005/8/layout/vList5"/>
    <dgm:cxn modelId="{80847A65-A363-4E04-B22B-41EACC81BA86}" type="presOf" srcId="{5E8B6749-9F9F-49C6-9696-3669372FD639}" destId="{AF8E2BAE-54D5-4CEE-BFC3-D6B450557169}" srcOrd="0" destOrd="0" presId="urn:microsoft.com/office/officeart/2005/8/layout/vList5"/>
    <dgm:cxn modelId="{F5B56719-CD42-467A-85A2-14C5DE4F52B2}" type="presOf" srcId="{380E2586-46A5-428E-A08D-50C01C4FA10E}" destId="{FA42B1CF-92ED-4742-863F-04DD2EEEC041}" srcOrd="0" destOrd="0" presId="urn:microsoft.com/office/officeart/2005/8/layout/vList5"/>
    <dgm:cxn modelId="{AA96A48F-3371-44B6-91FE-86EFD79EB0CD}" type="presOf" srcId="{5A1B09D7-CAB7-48AC-84B9-59EFDF457689}" destId="{AD5FF610-0674-4DC3-ABA3-71C434595AC6}" srcOrd="0" destOrd="0" presId="urn:microsoft.com/office/officeart/2005/8/layout/vList5"/>
    <dgm:cxn modelId="{5493E665-CF77-4C4F-B310-A15BD79A4001}" srcId="{5A1B09D7-CAB7-48AC-84B9-59EFDF457689}" destId="{06C673CC-226E-4CD5-BE5C-4C7DE6FA8D21}" srcOrd="0" destOrd="0" parTransId="{9BD7532C-A1B6-4E51-A8A7-18E1A6FA1C1A}" sibTransId="{38302171-E5B4-40E6-B1C6-014059269BDF}"/>
    <dgm:cxn modelId="{2F4686DD-52F8-4ADD-BEEB-0800B773369E}" type="presOf" srcId="{02518B22-9BE2-4D63-8696-D8CEC7317E9A}" destId="{0054BDE6-738E-4C81-A0B0-04519759E04A}" srcOrd="0" destOrd="0" presId="urn:microsoft.com/office/officeart/2005/8/layout/vList5"/>
    <dgm:cxn modelId="{EC0091D9-59E0-4C83-8C8A-98618EE48B99}" type="presOf" srcId="{05566DE9-5782-41D9-ABAD-852AB6FA4FCA}" destId="{574D7EA0-A63F-4DB5-BF37-3C010242CF6A}" srcOrd="0" destOrd="0" presId="urn:microsoft.com/office/officeart/2005/8/layout/vList5"/>
    <dgm:cxn modelId="{B2F891D6-8A09-4C9F-9814-F618B54916C4}" srcId="{B9FB55D4-B064-4E9E-884A-6C23FFCE91F4}" destId="{3E5434CA-6E9B-463E-B350-936B77099757}" srcOrd="0" destOrd="0" parTransId="{92A2B71D-27E2-4584-A7C6-0C3A888A40C7}" sibTransId="{817DCDEC-BE49-45E7-81C6-20ACF2D2DC00}"/>
    <dgm:cxn modelId="{CE460DB9-9FE6-4BCE-B087-95E8B173147E}" type="presOf" srcId="{3E5434CA-6E9B-463E-B350-936B77099757}" destId="{945674AA-B118-4787-997C-AD6C079590B8}" srcOrd="0" destOrd="0" presId="urn:microsoft.com/office/officeart/2005/8/layout/vList5"/>
    <dgm:cxn modelId="{26DFA635-149A-47F4-873F-2FCD75F13DB9}" srcId="{48613604-A35B-4F61-9A05-D6B3002D6674}" destId="{5C9288CC-5951-482F-B83D-D1701882F73E}" srcOrd="2" destOrd="0" parTransId="{06880BF5-167A-498E-9851-A794CDC764BB}" sibTransId="{97DEF553-7C93-4363-A24C-192257D6F910}"/>
    <dgm:cxn modelId="{794E8BF6-A5A8-446B-BE56-C4C05C722A05}" srcId="{DD63EE3E-9D47-42E6-8154-E41F8BB2BECE}" destId="{BC88BBBF-212F-4BCD-8DC0-B3D02E1944F5}" srcOrd="0" destOrd="0" parTransId="{BE6543B8-C948-4EEC-8D3E-C4A035EE8D03}" sibTransId="{97E76298-803A-41C1-B0C7-E98AD115DD61}"/>
    <dgm:cxn modelId="{264C122D-901E-46D2-8C76-7505BBA3FDB5}" srcId="{48613604-A35B-4F61-9A05-D6B3002D6674}" destId="{02518B22-9BE2-4D63-8696-D8CEC7317E9A}" srcOrd="1" destOrd="0" parTransId="{592CF948-1CA2-4ED6-AD22-A30199EF5813}" sibTransId="{7685370B-4E8F-4476-9B26-79EE6874F513}"/>
    <dgm:cxn modelId="{6B026F07-5045-4394-B007-0FD26F78BBE1}" type="presOf" srcId="{0C12B530-5429-48A6-B220-125C36AB74B1}" destId="{65371FF6-D6EE-4AE4-B4F4-A6B2420C213D}" srcOrd="0" destOrd="0" presId="urn:microsoft.com/office/officeart/2005/8/layout/vList5"/>
    <dgm:cxn modelId="{42D07131-1261-4CF1-86C0-D7CE681004E9}" srcId="{48613604-A35B-4F61-9A05-D6B3002D6674}" destId="{A2547CEB-E078-4DEA-878F-FA4BE81C702E}" srcOrd="4" destOrd="0" parTransId="{08E2C7FA-E5F2-40DB-A6D1-90AEB2199492}" sibTransId="{C86845D1-B1AE-4DC4-A457-585DD954ABDB}"/>
    <dgm:cxn modelId="{40C6E6D0-F26B-4331-91D8-12F405AE495A}" type="presOf" srcId="{06C673CC-226E-4CD5-BE5C-4C7DE6FA8D21}" destId="{3E12A705-6890-4DF3-A144-3C84CEF1128E}" srcOrd="0" destOrd="0" presId="urn:microsoft.com/office/officeart/2005/8/layout/vList5"/>
    <dgm:cxn modelId="{59406018-43AE-462A-AA7A-E21482191C78}" srcId="{A2547CEB-E078-4DEA-878F-FA4BE81C702E}" destId="{05566DE9-5782-41D9-ABAD-852AB6FA4FCA}" srcOrd="0" destOrd="0" parTransId="{C65FEFF8-9E81-46B7-B005-C7473EBE467A}" sibTransId="{77B3BDC7-E32F-4728-99A0-8AD1B8700C06}"/>
    <dgm:cxn modelId="{9ADC492A-E73B-4CEB-87E2-180F8663CD1A}" srcId="{121E6637-4483-4034-BAB1-02037190D742}" destId="{0C12B530-5429-48A6-B220-125C36AB74B1}" srcOrd="0" destOrd="0" parTransId="{CF87517E-4C7E-4984-B5A1-99CB055676B5}" sibTransId="{DC2764E7-46C0-4543-8D82-04B062979168}"/>
    <dgm:cxn modelId="{8CCB2100-19ED-441C-A7D2-6B2D2372A966}" srcId="{5A1DE097-8254-4158-BF48-1AB3B1AC8CDA}" destId="{380E2586-46A5-428E-A08D-50C01C4FA10E}" srcOrd="0" destOrd="0" parTransId="{59900C23-FB89-4FBA-AA30-83854508FF14}" sibTransId="{D2154656-1DAF-455C-9C4D-1B47B2614270}"/>
    <dgm:cxn modelId="{7DB7C3F6-75C2-4D4F-90EB-B84DF9D8C781}" type="presParOf" srcId="{2D4C27ED-F8EE-4A39-9904-937EA46DF75D}" destId="{52654F86-2A6E-4B67-9AE2-5422E1E29474}" srcOrd="0" destOrd="0" presId="urn:microsoft.com/office/officeart/2005/8/layout/vList5"/>
    <dgm:cxn modelId="{989B9816-5D03-45B4-B419-B7825E9645E6}" type="presParOf" srcId="{52654F86-2A6E-4B67-9AE2-5422E1E29474}" destId="{53D5C3D4-3A96-4270-A25E-C89EA893D44C}" srcOrd="0" destOrd="0" presId="urn:microsoft.com/office/officeart/2005/8/layout/vList5"/>
    <dgm:cxn modelId="{DEE62C20-A573-406F-BB36-A5BA95C0225E}" type="presParOf" srcId="{52654F86-2A6E-4B67-9AE2-5422E1E29474}" destId="{4FFDAC51-3336-40CD-969A-9A434E71655D}" srcOrd="1" destOrd="0" presId="urn:microsoft.com/office/officeart/2005/8/layout/vList5"/>
    <dgm:cxn modelId="{A342D748-39DB-4F8F-BC89-7F26B94E3B6B}" type="presParOf" srcId="{2D4C27ED-F8EE-4A39-9904-937EA46DF75D}" destId="{2A1DCC56-5746-4016-A831-769900A90F28}" srcOrd="1" destOrd="0" presId="urn:microsoft.com/office/officeart/2005/8/layout/vList5"/>
    <dgm:cxn modelId="{4523A920-16AB-40F9-A59E-365ACBF1B950}" type="presParOf" srcId="{2D4C27ED-F8EE-4A39-9904-937EA46DF75D}" destId="{BB86073E-CADB-4C87-AB1A-6587E3A74104}" srcOrd="2" destOrd="0" presId="urn:microsoft.com/office/officeart/2005/8/layout/vList5"/>
    <dgm:cxn modelId="{DEC35268-3767-4793-8DD6-132A94CE488F}" type="presParOf" srcId="{BB86073E-CADB-4C87-AB1A-6587E3A74104}" destId="{0054BDE6-738E-4C81-A0B0-04519759E04A}" srcOrd="0" destOrd="0" presId="urn:microsoft.com/office/officeart/2005/8/layout/vList5"/>
    <dgm:cxn modelId="{CF366359-9872-47C0-A827-7185E3B9FAED}" type="presParOf" srcId="{BB86073E-CADB-4C87-AB1A-6587E3A74104}" destId="{ED00E7E6-3B3C-46AD-BCEA-09E032BDD331}" srcOrd="1" destOrd="0" presId="urn:microsoft.com/office/officeart/2005/8/layout/vList5"/>
    <dgm:cxn modelId="{A3630E0E-5C6D-49E4-BC6F-C6AA86037A72}" type="presParOf" srcId="{2D4C27ED-F8EE-4A39-9904-937EA46DF75D}" destId="{0B0DE207-9C51-42A1-AC52-280A67F94649}" srcOrd="3" destOrd="0" presId="urn:microsoft.com/office/officeart/2005/8/layout/vList5"/>
    <dgm:cxn modelId="{1B9D3839-078A-4229-97BE-3212F6658AA3}" type="presParOf" srcId="{2D4C27ED-F8EE-4A39-9904-937EA46DF75D}" destId="{A9729F6C-571F-4391-86D4-C671FBFE5E65}" srcOrd="4" destOrd="0" presId="urn:microsoft.com/office/officeart/2005/8/layout/vList5"/>
    <dgm:cxn modelId="{00DA446A-A623-4935-A6E3-468433EDF5A8}" type="presParOf" srcId="{A9729F6C-571F-4391-86D4-C671FBFE5E65}" destId="{41BA0381-27C5-41EB-BD9C-4D641FE1BE6E}" srcOrd="0" destOrd="0" presId="urn:microsoft.com/office/officeart/2005/8/layout/vList5"/>
    <dgm:cxn modelId="{B90140FC-6223-47EF-82F0-63F0F58674D1}" type="presParOf" srcId="{A9729F6C-571F-4391-86D4-C671FBFE5E65}" destId="{AF8E2BAE-54D5-4CEE-BFC3-D6B450557169}" srcOrd="1" destOrd="0" presId="urn:microsoft.com/office/officeart/2005/8/layout/vList5"/>
    <dgm:cxn modelId="{86E539C4-8FBD-4303-8BC6-AD050D253AB4}" type="presParOf" srcId="{2D4C27ED-F8EE-4A39-9904-937EA46DF75D}" destId="{527BB69E-4329-48C0-AB24-CD6F592BFF95}" srcOrd="5" destOrd="0" presId="urn:microsoft.com/office/officeart/2005/8/layout/vList5"/>
    <dgm:cxn modelId="{C099EF2F-D0A2-4FBA-8FC8-7421B1E82DF8}" type="presParOf" srcId="{2D4C27ED-F8EE-4A39-9904-937EA46DF75D}" destId="{BA8C4F19-7E89-4835-A81B-08FF3FF7B4E3}" srcOrd="6" destOrd="0" presId="urn:microsoft.com/office/officeart/2005/8/layout/vList5"/>
    <dgm:cxn modelId="{B46AAE93-2939-4C25-8957-5D44DD154B17}" type="presParOf" srcId="{BA8C4F19-7E89-4835-A81B-08FF3FF7B4E3}" destId="{AA8AB5BB-8531-427A-836D-E8391F8872A4}" srcOrd="0" destOrd="0" presId="urn:microsoft.com/office/officeart/2005/8/layout/vList5"/>
    <dgm:cxn modelId="{9728A33B-027C-452E-88E4-2CC31860C4DE}" type="presParOf" srcId="{BA8C4F19-7E89-4835-A81B-08FF3FF7B4E3}" destId="{FA42B1CF-92ED-4742-863F-04DD2EEEC041}" srcOrd="1" destOrd="0" presId="urn:microsoft.com/office/officeart/2005/8/layout/vList5"/>
    <dgm:cxn modelId="{E504BA5C-287E-45BB-ABB0-ACD90DE58743}" type="presParOf" srcId="{2D4C27ED-F8EE-4A39-9904-937EA46DF75D}" destId="{21DDF8D2-F7F2-4C9C-8C1E-3CBF3246E172}" srcOrd="7" destOrd="0" presId="urn:microsoft.com/office/officeart/2005/8/layout/vList5"/>
    <dgm:cxn modelId="{DB1F29A1-BD43-4070-8A2A-73980C6EC7CC}" type="presParOf" srcId="{2D4C27ED-F8EE-4A39-9904-937EA46DF75D}" destId="{A090AC71-D2E4-44EF-8492-5BC43D8C5FFD}" srcOrd="8" destOrd="0" presId="urn:microsoft.com/office/officeart/2005/8/layout/vList5"/>
    <dgm:cxn modelId="{E9446894-D254-4666-B976-C45AAD378BCA}" type="presParOf" srcId="{A090AC71-D2E4-44EF-8492-5BC43D8C5FFD}" destId="{92C7460C-5B33-41D2-9EDC-0EA356E51BC3}" srcOrd="0" destOrd="0" presId="urn:microsoft.com/office/officeart/2005/8/layout/vList5"/>
    <dgm:cxn modelId="{EED64BB3-B9D6-43F8-848F-07D5D53BC0A3}" type="presParOf" srcId="{A090AC71-D2E4-44EF-8492-5BC43D8C5FFD}" destId="{574D7EA0-A63F-4DB5-BF37-3C010242CF6A}" srcOrd="1" destOrd="0" presId="urn:microsoft.com/office/officeart/2005/8/layout/vList5"/>
    <dgm:cxn modelId="{8600AABC-3F63-46F9-8CED-64DC212C03B5}" type="presParOf" srcId="{2D4C27ED-F8EE-4A39-9904-937EA46DF75D}" destId="{752EEE8B-9BB3-4EC4-9D86-9C37A17F3CF0}" srcOrd="9" destOrd="0" presId="urn:microsoft.com/office/officeart/2005/8/layout/vList5"/>
    <dgm:cxn modelId="{853C4E59-90AD-4EBE-A43C-DC6B1C0FAF2E}" type="presParOf" srcId="{2D4C27ED-F8EE-4A39-9904-937EA46DF75D}" destId="{A55A7C51-6C2B-480F-ACE6-2C837087570B}" srcOrd="10" destOrd="0" presId="urn:microsoft.com/office/officeart/2005/8/layout/vList5"/>
    <dgm:cxn modelId="{2DA7F4C7-78BB-4D4F-B8C9-833CD14EAB15}" type="presParOf" srcId="{A55A7C51-6C2B-480F-ACE6-2C837087570B}" destId="{D2189A11-CDBE-40C0-AD51-99B4E6FC47EA}" srcOrd="0" destOrd="0" presId="urn:microsoft.com/office/officeart/2005/8/layout/vList5"/>
    <dgm:cxn modelId="{C2012A2C-EF78-4F23-9BF4-1F8ED37ECF37}" type="presParOf" srcId="{A55A7C51-6C2B-480F-ACE6-2C837087570B}" destId="{65371FF6-D6EE-4AE4-B4F4-A6B2420C213D}" srcOrd="1" destOrd="0" presId="urn:microsoft.com/office/officeart/2005/8/layout/vList5"/>
    <dgm:cxn modelId="{65805F93-03B2-46F4-A804-E11DEAB1A0AE}" type="presParOf" srcId="{2D4C27ED-F8EE-4A39-9904-937EA46DF75D}" destId="{F24CC230-B1FD-4E14-B28D-C74F0B377A9E}" srcOrd="11" destOrd="0" presId="urn:microsoft.com/office/officeart/2005/8/layout/vList5"/>
    <dgm:cxn modelId="{9AF0A3BB-7F3C-4EEB-8E8B-5BCF95788836}" type="presParOf" srcId="{2D4C27ED-F8EE-4A39-9904-937EA46DF75D}" destId="{325DB448-FF78-422E-B06E-138EAA0F9307}" srcOrd="12" destOrd="0" presId="urn:microsoft.com/office/officeart/2005/8/layout/vList5"/>
    <dgm:cxn modelId="{D6EEF850-3A5C-44CA-A327-5F5AD80DE745}" type="presParOf" srcId="{325DB448-FF78-422E-B06E-138EAA0F9307}" destId="{AD5FF610-0674-4DC3-ABA3-71C434595AC6}" srcOrd="0" destOrd="0" presId="urn:microsoft.com/office/officeart/2005/8/layout/vList5"/>
    <dgm:cxn modelId="{A47BE5A4-EBF2-485B-BFEB-5C1C4A1A537B}" type="presParOf" srcId="{325DB448-FF78-422E-B06E-138EAA0F9307}" destId="{3E12A705-6890-4DF3-A144-3C84CEF1128E}" srcOrd="1" destOrd="0" presId="urn:microsoft.com/office/officeart/2005/8/layout/vList5"/>
    <dgm:cxn modelId="{D28A8C46-C7CB-44DF-B30C-6593A2F24D9F}" type="presParOf" srcId="{2D4C27ED-F8EE-4A39-9904-937EA46DF75D}" destId="{BCFD07B6-A334-48CF-9A69-86CCAD3BC03C}" srcOrd="13" destOrd="0" presId="urn:microsoft.com/office/officeart/2005/8/layout/vList5"/>
    <dgm:cxn modelId="{3506669B-1FA6-449A-B86B-06BB3E4C9D62}" type="presParOf" srcId="{2D4C27ED-F8EE-4A39-9904-937EA46DF75D}" destId="{C9D6FB3C-33D7-44ED-A802-AE65950A0776}" srcOrd="14" destOrd="0" presId="urn:microsoft.com/office/officeart/2005/8/layout/vList5"/>
    <dgm:cxn modelId="{F4658714-1B9F-4A43-80E6-058152F21194}" type="presParOf" srcId="{C9D6FB3C-33D7-44ED-A802-AE65950A0776}" destId="{E84D537B-8E85-4511-BE66-6F0AE74AC7D2}" srcOrd="0" destOrd="0" presId="urn:microsoft.com/office/officeart/2005/8/layout/vList5"/>
    <dgm:cxn modelId="{518D1357-991D-48D9-A327-E9E3B0136B0E}" type="presParOf" srcId="{C9D6FB3C-33D7-44ED-A802-AE65950A0776}" destId="{945674AA-B118-4787-997C-AD6C079590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EF4B5-DE1F-49CE-9DB4-0E080D58251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7FDD11FA-33BB-48BE-824B-647A2289A851}">
      <dgm:prSet phldrT="[Text]" custT="1"/>
      <dgm:spPr/>
      <dgm:t>
        <a:bodyPr/>
        <a:lstStyle/>
        <a:p>
          <a:r>
            <a:rPr lang="en-GB" sz="1600" dirty="0"/>
            <a:t>Hopeful about giving up crime </a:t>
          </a:r>
        </a:p>
      </dgm:t>
    </dgm:pt>
    <dgm:pt modelId="{5A73E8F2-8ABD-44DD-B982-0D14C5B154A9}" type="parTrans" cxnId="{17F2F312-B96D-4FB6-81CF-5682C53B6631}">
      <dgm:prSet/>
      <dgm:spPr/>
      <dgm:t>
        <a:bodyPr/>
        <a:lstStyle/>
        <a:p>
          <a:endParaRPr lang="en-GB"/>
        </a:p>
      </dgm:t>
    </dgm:pt>
    <dgm:pt modelId="{AEECEC77-D96E-46D9-9EBB-E21E8AEE6FC9}" type="sibTrans" cxnId="{17F2F312-B96D-4FB6-81CF-5682C53B6631}">
      <dgm:prSet/>
      <dgm:spPr/>
      <dgm:t>
        <a:bodyPr/>
        <a:lstStyle/>
        <a:p>
          <a:endParaRPr lang="en-GB"/>
        </a:p>
      </dgm:t>
    </dgm:pt>
    <dgm:pt modelId="{59A4A319-6BBB-4757-A29C-095EB788F6C0}">
      <dgm:prSet phldrT="[Text]" custT="1"/>
      <dgm:spPr/>
      <dgm:t>
        <a:bodyPr/>
        <a:lstStyle/>
        <a:p>
          <a:r>
            <a:rPr lang="en-GB" sz="1600" dirty="0"/>
            <a:t>Pro-social problem solving skills</a:t>
          </a:r>
        </a:p>
      </dgm:t>
    </dgm:pt>
    <dgm:pt modelId="{FCECE2D1-4C07-4135-8C39-BC4E71C8D52D}" type="parTrans" cxnId="{BC8F2886-7663-42B4-8053-D3E7843262C6}">
      <dgm:prSet/>
      <dgm:spPr/>
      <dgm:t>
        <a:bodyPr/>
        <a:lstStyle/>
        <a:p>
          <a:endParaRPr lang="en-GB"/>
        </a:p>
      </dgm:t>
    </dgm:pt>
    <dgm:pt modelId="{C5637CED-FDDC-4F31-81FF-14F533D519A3}" type="sibTrans" cxnId="{BC8F2886-7663-42B4-8053-D3E7843262C6}">
      <dgm:prSet/>
      <dgm:spPr/>
      <dgm:t>
        <a:bodyPr/>
        <a:lstStyle/>
        <a:p>
          <a:endParaRPr lang="en-GB"/>
        </a:p>
      </dgm:t>
    </dgm:pt>
    <dgm:pt modelId="{E90CBE26-4A9C-4951-9356-E2E1E5863FD8}">
      <dgm:prSet phldrT="[Text]" custT="1"/>
      <dgm:spPr/>
      <dgm:t>
        <a:bodyPr/>
        <a:lstStyle/>
        <a:p>
          <a:r>
            <a:rPr lang="en-GB" sz="1600" dirty="0"/>
            <a:t>Reduced alcohol use</a:t>
          </a:r>
        </a:p>
      </dgm:t>
    </dgm:pt>
    <dgm:pt modelId="{34FE2A28-C570-4946-89CC-B73F1832C828}" type="parTrans" cxnId="{8C4728F8-58FA-4076-8096-BE8080FD6179}">
      <dgm:prSet/>
      <dgm:spPr/>
      <dgm:t>
        <a:bodyPr/>
        <a:lstStyle/>
        <a:p>
          <a:endParaRPr lang="en-GB"/>
        </a:p>
      </dgm:t>
    </dgm:pt>
    <dgm:pt modelId="{DA8A157B-39D2-47E4-BED6-0E9009FE6C3A}" type="sibTrans" cxnId="{8C4728F8-58FA-4076-8096-BE8080FD6179}">
      <dgm:prSet/>
      <dgm:spPr/>
      <dgm:t>
        <a:bodyPr/>
        <a:lstStyle/>
        <a:p>
          <a:endParaRPr lang="en-GB"/>
        </a:p>
      </dgm:t>
    </dgm:pt>
    <dgm:pt modelId="{33D02358-4494-45F7-A24F-AE68CE97EC1E}">
      <dgm:prSet custT="1"/>
      <dgm:spPr/>
      <dgm:t>
        <a:bodyPr/>
        <a:lstStyle/>
        <a:p>
          <a:r>
            <a:rPr lang="en-GB" sz="1600" dirty="0"/>
            <a:t>Increased employability</a:t>
          </a:r>
        </a:p>
      </dgm:t>
    </dgm:pt>
    <dgm:pt modelId="{6C987EB9-DB55-407C-A673-DCD6F5C70271}" type="parTrans" cxnId="{336E502F-45B6-4E67-8627-A8371E70E760}">
      <dgm:prSet/>
      <dgm:spPr/>
      <dgm:t>
        <a:bodyPr/>
        <a:lstStyle/>
        <a:p>
          <a:endParaRPr lang="en-GB"/>
        </a:p>
      </dgm:t>
    </dgm:pt>
    <dgm:pt modelId="{1C555C20-8284-4FE1-BDD3-D1D3BCC3C2B9}" type="sibTrans" cxnId="{336E502F-45B6-4E67-8627-A8371E70E760}">
      <dgm:prSet/>
      <dgm:spPr/>
      <dgm:t>
        <a:bodyPr/>
        <a:lstStyle/>
        <a:p>
          <a:endParaRPr lang="en-GB"/>
        </a:p>
      </dgm:t>
    </dgm:pt>
    <dgm:pt modelId="{3F44AED0-A3B9-42A5-97AC-6EF86C8295EC}">
      <dgm:prSet phldrT="[Text]"/>
      <dgm:spPr/>
      <dgm:t>
        <a:bodyPr/>
        <a:lstStyle/>
        <a:p>
          <a:pPr algn="ctr"/>
          <a:r>
            <a:rPr lang="en-GB" dirty="0"/>
            <a:t>Intermediate outcomes</a:t>
          </a:r>
        </a:p>
      </dgm:t>
    </dgm:pt>
    <dgm:pt modelId="{2B528ACF-14AD-44B0-B022-7CE35DBC818E}" type="parTrans" cxnId="{26C45BA3-EDCA-488D-9F3C-2CCE27337F3A}">
      <dgm:prSet/>
      <dgm:spPr/>
      <dgm:t>
        <a:bodyPr/>
        <a:lstStyle/>
        <a:p>
          <a:endParaRPr lang="en-GB"/>
        </a:p>
      </dgm:t>
    </dgm:pt>
    <dgm:pt modelId="{C2E2D049-67C6-4928-B9BD-A72E59B79E66}" type="sibTrans" cxnId="{26C45BA3-EDCA-488D-9F3C-2CCE27337F3A}">
      <dgm:prSet/>
      <dgm:spPr/>
      <dgm:t>
        <a:bodyPr/>
        <a:lstStyle/>
        <a:p>
          <a:endParaRPr lang="en-GB"/>
        </a:p>
      </dgm:t>
    </dgm:pt>
    <dgm:pt modelId="{34DC7C97-E397-4ED2-8275-2D7E45B33229}">
      <dgm:prSet phldrT="[Text]"/>
      <dgm:spPr/>
      <dgm:t>
        <a:bodyPr/>
        <a:lstStyle/>
        <a:p>
          <a:pPr algn="ctr"/>
          <a:r>
            <a:rPr lang="en-GB" dirty="0"/>
            <a:t>What?</a:t>
          </a:r>
        </a:p>
      </dgm:t>
    </dgm:pt>
    <dgm:pt modelId="{EE9B5876-5B46-495B-9C0D-F485A9E4BE22}" type="parTrans" cxnId="{584EAA66-8AC1-436F-BFEB-8C32D6CD8F0F}">
      <dgm:prSet/>
      <dgm:spPr/>
      <dgm:t>
        <a:bodyPr/>
        <a:lstStyle/>
        <a:p>
          <a:endParaRPr lang="en-GB"/>
        </a:p>
      </dgm:t>
    </dgm:pt>
    <dgm:pt modelId="{B8514556-68B9-41F0-AD05-1D9060AD1610}" type="sibTrans" cxnId="{584EAA66-8AC1-436F-BFEB-8C32D6CD8F0F}">
      <dgm:prSet/>
      <dgm:spPr/>
      <dgm:t>
        <a:bodyPr/>
        <a:lstStyle/>
        <a:p>
          <a:endParaRPr lang="en-GB"/>
        </a:p>
      </dgm:t>
    </dgm:pt>
    <dgm:pt modelId="{AF6319A4-FFB2-4F47-BFDE-3253BD6F2CF1}">
      <dgm:prSet phldrT="[Text]"/>
      <dgm:spPr/>
      <dgm:t>
        <a:bodyPr/>
        <a:lstStyle/>
        <a:p>
          <a:pPr algn="ctr"/>
          <a:r>
            <a:rPr lang="en-GB" dirty="0"/>
            <a:t>How?</a:t>
          </a:r>
        </a:p>
      </dgm:t>
    </dgm:pt>
    <dgm:pt modelId="{03C54851-CC5B-4FEF-A80A-4A486B5A191E}" type="parTrans" cxnId="{C280E06D-32E9-45FD-9240-DCE73F3B8831}">
      <dgm:prSet/>
      <dgm:spPr/>
      <dgm:t>
        <a:bodyPr/>
        <a:lstStyle/>
        <a:p>
          <a:endParaRPr lang="en-GB"/>
        </a:p>
      </dgm:t>
    </dgm:pt>
    <dgm:pt modelId="{584511B2-C54C-4EA2-BF5B-4F51AC7FDCB7}" type="sibTrans" cxnId="{C280E06D-32E9-45FD-9240-DCE73F3B8831}">
      <dgm:prSet/>
      <dgm:spPr/>
      <dgm:t>
        <a:bodyPr/>
        <a:lstStyle/>
        <a:p>
          <a:endParaRPr lang="en-GB"/>
        </a:p>
      </dgm:t>
    </dgm:pt>
    <dgm:pt modelId="{2AFFB2DA-07B5-4850-B728-F56A91CC0F2B}">
      <dgm:prSet phldrT="[Text]"/>
      <dgm:spPr/>
      <dgm:t>
        <a:bodyPr/>
        <a:lstStyle/>
        <a:p>
          <a:pPr algn="l"/>
          <a:r>
            <a:rPr lang="en-GB" dirty="0"/>
            <a:t>Holistic interventions that address multiple criminogenic needs</a:t>
          </a:r>
        </a:p>
      </dgm:t>
    </dgm:pt>
    <dgm:pt modelId="{1753F8BE-6053-458C-8633-64135C1EDD08}" type="parTrans" cxnId="{C03150DB-AB83-48A6-A04B-6B40F924CEEF}">
      <dgm:prSet/>
      <dgm:spPr/>
      <dgm:t>
        <a:bodyPr/>
        <a:lstStyle/>
        <a:p>
          <a:endParaRPr lang="en-GB"/>
        </a:p>
      </dgm:t>
    </dgm:pt>
    <dgm:pt modelId="{12DCD785-34F8-430A-8F2D-5AAC6F4F98CB}" type="sibTrans" cxnId="{C03150DB-AB83-48A6-A04B-6B40F924CEEF}">
      <dgm:prSet/>
      <dgm:spPr/>
      <dgm:t>
        <a:bodyPr/>
        <a:lstStyle/>
        <a:p>
          <a:endParaRPr lang="en-GB"/>
        </a:p>
      </dgm:t>
    </dgm:pt>
    <dgm:pt modelId="{4017D4B9-4014-478F-A5ED-3C46506C7853}">
      <dgm:prSet phldrT="[Text]"/>
      <dgm:spPr/>
      <dgm:t>
        <a:bodyPr/>
        <a:lstStyle/>
        <a:p>
          <a:pPr algn="l"/>
          <a:r>
            <a:rPr lang="en-GB" dirty="0"/>
            <a:t>Pro-social recreational activities</a:t>
          </a:r>
        </a:p>
      </dgm:t>
    </dgm:pt>
    <dgm:pt modelId="{D4939E38-10A9-480F-A1E4-1634AD009CB7}" type="parTrans" cxnId="{B46D9B8E-3F05-4230-89C5-A3CCAE0E1A7D}">
      <dgm:prSet/>
      <dgm:spPr/>
      <dgm:t>
        <a:bodyPr/>
        <a:lstStyle/>
        <a:p>
          <a:endParaRPr lang="en-GB"/>
        </a:p>
      </dgm:t>
    </dgm:pt>
    <dgm:pt modelId="{DD441980-9012-4556-B804-91D63B1C1438}" type="sibTrans" cxnId="{B46D9B8E-3F05-4230-89C5-A3CCAE0E1A7D}">
      <dgm:prSet/>
      <dgm:spPr/>
      <dgm:t>
        <a:bodyPr/>
        <a:lstStyle/>
        <a:p>
          <a:endParaRPr lang="en-GB"/>
        </a:p>
      </dgm:t>
    </dgm:pt>
    <dgm:pt modelId="{4F00A309-3A3C-4238-B4C7-8410D23B49A1}">
      <dgm:prSet phldrT="[Text]"/>
      <dgm:spPr/>
      <dgm:t>
        <a:bodyPr/>
        <a:lstStyle/>
        <a:p>
          <a:pPr algn="l"/>
          <a:r>
            <a:rPr lang="en-GB" dirty="0"/>
            <a:t>Structured cognitive behavioural programmes</a:t>
          </a:r>
        </a:p>
      </dgm:t>
    </dgm:pt>
    <dgm:pt modelId="{63DDE827-954B-492B-90FA-D8553C12146A}" type="parTrans" cxnId="{756222BA-4096-4110-ACDE-EB3FBFDFD20F}">
      <dgm:prSet/>
      <dgm:spPr/>
      <dgm:t>
        <a:bodyPr/>
        <a:lstStyle/>
        <a:p>
          <a:endParaRPr lang="en-GB"/>
        </a:p>
      </dgm:t>
    </dgm:pt>
    <dgm:pt modelId="{5876CC09-0DA0-4D4D-B486-4DEC5E151F75}" type="sibTrans" cxnId="{756222BA-4096-4110-ACDE-EB3FBFDFD20F}">
      <dgm:prSet/>
      <dgm:spPr/>
      <dgm:t>
        <a:bodyPr/>
        <a:lstStyle/>
        <a:p>
          <a:endParaRPr lang="en-GB"/>
        </a:p>
      </dgm:t>
    </dgm:pt>
    <dgm:pt modelId="{A9D41F56-71FA-4DCB-872B-87DFFA0AA4AD}">
      <dgm:prSet phldrT="[Text]"/>
      <dgm:spPr/>
      <dgm:t>
        <a:bodyPr/>
        <a:lstStyle/>
        <a:p>
          <a:pPr algn="l"/>
          <a:r>
            <a:rPr lang="en-GB" dirty="0"/>
            <a:t>Practical support</a:t>
          </a:r>
        </a:p>
      </dgm:t>
    </dgm:pt>
    <dgm:pt modelId="{88011F01-2502-43B5-9707-D42E9A21B374}" type="parTrans" cxnId="{3A79D5A0-4668-41D5-872B-CBC8A181DBFB}">
      <dgm:prSet/>
      <dgm:spPr/>
      <dgm:t>
        <a:bodyPr/>
        <a:lstStyle/>
        <a:p>
          <a:endParaRPr lang="en-GB"/>
        </a:p>
      </dgm:t>
    </dgm:pt>
    <dgm:pt modelId="{F9130425-B175-4AB1-9122-D432C4DBE149}" type="sibTrans" cxnId="{3A79D5A0-4668-41D5-872B-CBC8A181DBFB}">
      <dgm:prSet/>
      <dgm:spPr/>
      <dgm:t>
        <a:bodyPr/>
        <a:lstStyle/>
        <a:p>
          <a:endParaRPr lang="en-GB"/>
        </a:p>
      </dgm:t>
    </dgm:pt>
    <dgm:pt modelId="{5F2CA51A-112E-4F73-9320-E4EACA3BB296}">
      <dgm:prSet custT="1"/>
      <dgm:spPr/>
      <dgm:t>
        <a:bodyPr/>
        <a:lstStyle/>
        <a:p>
          <a:r>
            <a:rPr lang="en-GB" sz="1600" dirty="0"/>
            <a:t>Risks, needs, responsivity</a:t>
          </a:r>
        </a:p>
      </dgm:t>
    </dgm:pt>
    <dgm:pt modelId="{9844529B-43BF-4380-ACAA-77D240441399}" type="parTrans" cxnId="{68B7D023-10D2-4360-8261-B4DBFF8BEAA3}">
      <dgm:prSet/>
      <dgm:spPr/>
      <dgm:t>
        <a:bodyPr/>
        <a:lstStyle/>
        <a:p>
          <a:endParaRPr lang="en-GB"/>
        </a:p>
      </dgm:t>
    </dgm:pt>
    <dgm:pt modelId="{CE5F618D-3F67-4008-8502-3964D0E469F2}" type="sibTrans" cxnId="{68B7D023-10D2-4360-8261-B4DBFF8BEAA3}">
      <dgm:prSet/>
      <dgm:spPr/>
      <dgm:t>
        <a:bodyPr/>
        <a:lstStyle/>
        <a:p>
          <a:endParaRPr lang="en-GB"/>
        </a:p>
      </dgm:t>
    </dgm:pt>
    <dgm:pt modelId="{A482BFDB-C30C-4F56-B0CD-3A33461B1B60}">
      <dgm:prSet phldrT="[Text]" custT="1"/>
      <dgm:spPr/>
      <dgm:t>
        <a:bodyPr/>
        <a:lstStyle/>
        <a:p>
          <a:r>
            <a:rPr lang="en-GB" sz="1600" dirty="0"/>
            <a:t>Personal choice – decision to desist</a:t>
          </a:r>
        </a:p>
      </dgm:t>
    </dgm:pt>
    <dgm:pt modelId="{94C58954-6B09-489E-94F0-EA0A1902D5C9}" type="parTrans" cxnId="{AA5C7FB4-9DF0-4D43-B62E-3BBE15111B13}">
      <dgm:prSet/>
      <dgm:spPr/>
      <dgm:t>
        <a:bodyPr/>
        <a:lstStyle/>
        <a:p>
          <a:endParaRPr lang="en-GB"/>
        </a:p>
      </dgm:t>
    </dgm:pt>
    <dgm:pt modelId="{22AD9BA1-60DC-492C-A241-B8B017E69FF2}" type="sibTrans" cxnId="{AA5C7FB4-9DF0-4D43-B62E-3BBE15111B13}">
      <dgm:prSet/>
      <dgm:spPr/>
      <dgm:t>
        <a:bodyPr/>
        <a:lstStyle/>
        <a:p>
          <a:endParaRPr lang="en-GB"/>
        </a:p>
      </dgm:t>
    </dgm:pt>
    <dgm:pt modelId="{B08C5C6C-17AB-4E7F-9058-E8B2CD5F1666}">
      <dgm:prSet custT="1"/>
      <dgm:spPr/>
      <dgm:t>
        <a:bodyPr/>
        <a:lstStyle/>
        <a:p>
          <a:r>
            <a:rPr lang="en-GB" sz="1600" dirty="0"/>
            <a:t>Appropriately sequenced services</a:t>
          </a:r>
        </a:p>
      </dgm:t>
    </dgm:pt>
    <dgm:pt modelId="{C6EAC2F7-5E0A-444C-8ADE-65686E56D586}" type="parTrans" cxnId="{DA100AEC-8698-408B-B025-E2884E5F7A8E}">
      <dgm:prSet/>
      <dgm:spPr/>
      <dgm:t>
        <a:bodyPr/>
        <a:lstStyle/>
        <a:p>
          <a:endParaRPr lang="en-GB"/>
        </a:p>
      </dgm:t>
    </dgm:pt>
    <dgm:pt modelId="{621DE173-CCAF-4DBB-9834-A20F0E39B611}" type="sibTrans" cxnId="{DA100AEC-8698-408B-B025-E2884E5F7A8E}">
      <dgm:prSet/>
      <dgm:spPr/>
      <dgm:t>
        <a:bodyPr/>
        <a:lstStyle/>
        <a:p>
          <a:endParaRPr lang="en-GB"/>
        </a:p>
      </dgm:t>
    </dgm:pt>
    <dgm:pt modelId="{2B39C38E-2623-4319-8055-AF08A2D43286}">
      <dgm:prSet phldrT="[Text]"/>
      <dgm:spPr/>
      <dgm:t>
        <a:bodyPr/>
        <a:lstStyle/>
        <a:p>
          <a:pPr algn="l"/>
          <a:r>
            <a:rPr lang="en-GB" dirty="0"/>
            <a:t>Individual structured counselling and behaviour programmes</a:t>
          </a:r>
        </a:p>
      </dgm:t>
    </dgm:pt>
    <dgm:pt modelId="{78053AA3-5620-458D-8F59-D653788B8626}" type="parTrans" cxnId="{D57015CC-35B0-46D7-B337-DFB4709E7AFA}">
      <dgm:prSet/>
      <dgm:spPr/>
      <dgm:t>
        <a:bodyPr/>
        <a:lstStyle/>
        <a:p>
          <a:endParaRPr lang="en-GB"/>
        </a:p>
      </dgm:t>
    </dgm:pt>
    <dgm:pt modelId="{CE83ECAE-685E-4227-A965-DF941289151A}" type="sibTrans" cxnId="{D57015CC-35B0-46D7-B337-DFB4709E7AFA}">
      <dgm:prSet/>
      <dgm:spPr/>
      <dgm:t>
        <a:bodyPr/>
        <a:lstStyle/>
        <a:p>
          <a:endParaRPr lang="en-GB"/>
        </a:p>
      </dgm:t>
    </dgm:pt>
    <dgm:pt modelId="{98D8445F-97A1-4CE2-B4C3-E61E343C00D7}">
      <dgm:prSet custT="1"/>
      <dgm:spPr/>
      <dgm:t>
        <a:bodyPr/>
        <a:lstStyle/>
        <a:p>
          <a:r>
            <a:rPr lang="en-GB" sz="1600" dirty="0"/>
            <a:t>Trusting relationship with an offender manager</a:t>
          </a:r>
        </a:p>
      </dgm:t>
    </dgm:pt>
    <dgm:pt modelId="{6A558E72-6193-4EEB-BF28-360E3A30B7BA}" type="parTrans" cxnId="{4BEE366A-989D-404B-8C7B-F27E80C0F999}">
      <dgm:prSet/>
      <dgm:spPr/>
      <dgm:t>
        <a:bodyPr/>
        <a:lstStyle/>
        <a:p>
          <a:endParaRPr lang="en-GB"/>
        </a:p>
      </dgm:t>
    </dgm:pt>
    <dgm:pt modelId="{7A258EFA-06AE-4249-BC89-85072F04EC3B}" type="sibTrans" cxnId="{4BEE366A-989D-404B-8C7B-F27E80C0F999}">
      <dgm:prSet/>
      <dgm:spPr/>
      <dgm:t>
        <a:bodyPr/>
        <a:lstStyle/>
        <a:p>
          <a:endParaRPr lang="en-GB"/>
        </a:p>
      </dgm:t>
    </dgm:pt>
    <dgm:pt modelId="{A079C8ED-A42F-4E12-B429-EA9BA91CFE17}">
      <dgm:prSet custT="1"/>
      <dgm:spPr/>
      <dgm:t>
        <a:bodyPr/>
        <a:lstStyle/>
        <a:p>
          <a:r>
            <a:rPr lang="en-GB" sz="1600" b="0" dirty="0"/>
            <a:t>Motivational and engaging, rather than control oriented</a:t>
          </a:r>
        </a:p>
      </dgm:t>
    </dgm:pt>
    <dgm:pt modelId="{97F565D6-2DD3-4C05-AA88-8E48645379EA}" type="parTrans" cxnId="{D92854A3-04E0-4C61-A4AE-5F6A09ED90F4}">
      <dgm:prSet/>
      <dgm:spPr/>
      <dgm:t>
        <a:bodyPr/>
        <a:lstStyle/>
        <a:p>
          <a:endParaRPr lang="en-GB"/>
        </a:p>
      </dgm:t>
    </dgm:pt>
    <dgm:pt modelId="{05E94D5D-C6D6-45AB-BED6-D54DC2D938DC}" type="sibTrans" cxnId="{D92854A3-04E0-4C61-A4AE-5F6A09ED90F4}">
      <dgm:prSet/>
      <dgm:spPr/>
      <dgm:t>
        <a:bodyPr/>
        <a:lstStyle/>
        <a:p>
          <a:endParaRPr lang="en-GB"/>
        </a:p>
      </dgm:t>
    </dgm:pt>
    <dgm:pt modelId="{A136BF08-E6F5-4D63-82B9-0CAE127459C5}">
      <dgm:prSet custT="1"/>
      <dgm:spPr/>
      <dgm:t>
        <a:bodyPr/>
        <a:lstStyle/>
        <a:p>
          <a:r>
            <a:rPr lang="en-GB" sz="1600" dirty="0"/>
            <a:t>Engaging offenders in setting goals for supervision</a:t>
          </a:r>
          <a:r>
            <a:rPr lang="en-GB" sz="1600" b="0" dirty="0"/>
            <a:t> </a:t>
          </a:r>
        </a:p>
      </dgm:t>
    </dgm:pt>
    <dgm:pt modelId="{9CD86A4A-145F-472C-AA40-62A7006838FC}" type="parTrans" cxnId="{C6715C39-CF59-4358-9B21-1AA424FE2DB4}">
      <dgm:prSet/>
      <dgm:spPr/>
      <dgm:t>
        <a:bodyPr/>
        <a:lstStyle/>
        <a:p>
          <a:endParaRPr lang="en-GB"/>
        </a:p>
      </dgm:t>
    </dgm:pt>
    <dgm:pt modelId="{3FA28722-4C37-462C-8099-F124EFADB890}" type="sibTrans" cxnId="{C6715C39-CF59-4358-9B21-1AA424FE2DB4}">
      <dgm:prSet/>
      <dgm:spPr/>
      <dgm:t>
        <a:bodyPr/>
        <a:lstStyle/>
        <a:p>
          <a:endParaRPr lang="en-GB"/>
        </a:p>
      </dgm:t>
    </dgm:pt>
    <dgm:pt modelId="{8C5EDFA9-A62F-4022-BAC6-B328DC074AD2}" type="pres">
      <dgm:prSet presAssocID="{D80EF4B5-DE1F-49CE-9DB4-0E080D582514}" presName="linearFlow" presStyleCnt="0">
        <dgm:presLayoutVars>
          <dgm:dir/>
          <dgm:animLvl val="lvl"/>
          <dgm:resizeHandles val="exact"/>
        </dgm:presLayoutVars>
      </dgm:prSet>
      <dgm:spPr/>
      <dgm:t>
        <a:bodyPr/>
        <a:lstStyle/>
        <a:p>
          <a:endParaRPr lang="en-GB"/>
        </a:p>
      </dgm:t>
    </dgm:pt>
    <dgm:pt modelId="{179A2FE4-0B9A-45DB-838E-7DC8A838445D}" type="pres">
      <dgm:prSet presAssocID="{34DC7C97-E397-4ED2-8275-2D7E45B33229}" presName="composite" presStyleCnt="0"/>
      <dgm:spPr/>
    </dgm:pt>
    <dgm:pt modelId="{1BA6535B-D389-4196-A183-9AC923921161}" type="pres">
      <dgm:prSet presAssocID="{34DC7C97-E397-4ED2-8275-2D7E45B33229}" presName="parentText" presStyleLbl="alignNode1" presStyleIdx="0" presStyleCnt="3">
        <dgm:presLayoutVars>
          <dgm:chMax val="1"/>
          <dgm:bulletEnabled val="1"/>
        </dgm:presLayoutVars>
      </dgm:prSet>
      <dgm:spPr/>
      <dgm:t>
        <a:bodyPr/>
        <a:lstStyle/>
        <a:p>
          <a:endParaRPr lang="en-GB"/>
        </a:p>
      </dgm:t>
    </dgm:pt>
    <dgm:pt modelId="{B4F4B297-D634-4EA6-AECE-B8205DB70753}" type="pres">
      <dgm:prSet presAssocID="{34DC7C97-E397-4ED2-8275-2D7E45B33229}" presName="descendantText" presStyleLbl="alignAcc1" presStyleIdx="0" presStyleCnt="3" custScaleY="129758">
        <dgm:presLayoutVars>
          <dgm:bulletEnabled val="1"/>
        </dgm:presLayoutVars>
      </dgm:prSet>
      <dgm:spPr/>
      <dgm:t>
        <a:bodyPr/>
        <a:lstStyle/>
        <a:p>
          <a:endParaRPr lang="en-GB"/>
        </a:p>
      </dgm:t>
    </dgm:pt>
    <dgm:pt modelId="{C9751FDE-63D8-4B29-A356-074812B173B9}" type="pres">
      <dgm:prSet presAssocID="{B8514556-68B9-41F0-AD05-1D9060AD1610}" presName="sp" presStyleCnt="0"/>
      <dgm:spPr/>
    </dgm:pt>
    <dgm:pt modelId="{1EA4948A-0FBF-4050-AC3E-E669B256E011}" type="pres">
      <dgm:prSet presAssocID="{AF6319A4-FFB2-4F47-BFDE-3253BD6F2CF1}" presName="composite" presStyleCnt="0"/>
      <dgm:spPr/>
    </dgm:pt>
    <dgm:pt modelId="{99CB4EB6-57FC-4F18-BE14-1F970CB0CF47}" type="pres">
      <dgm:prSet presAssocID="{AF6319A4-FFB2-4F47-BFDE-3253BD6F2CF1}" presName="parentText" presStyleLbl="alignNode1" presStyleIdx="1" presStyleCnt="3">
        <dgm:presLayoutVars>
          <dgm:chMax val="1"/>
          <dgm:bulletEnabled val="1"/>
        </dgm:presLayoutVars>
      </dgm:prSet>
      <dgm:spPr/>
      <dgm:t>
        <a:bodyPr/>
        <a:lstStyle/>
        <a:p>
          <a:endParaRPr lang="en-GB"/>
        </a:p>
      </dgm:t>
    </dgm:pt>
    <dgm:pt modelId="{00F8D96E-2C26-4EAF-A23C-26F2880C5E5A}" type="pres">
      <dgm:prSet presAssocID="{AF6319A4-FFB2-4F47-BFDE-3253BD6F2CF1}" presName="descendantText" presStyleLbl="alignAcc1" presStyleIdx="1" presStyleCnt="3" custScaleY="142417" custLinFactNeighborX="0" custLinFactNeighborY="0">
        <dgm:presLayoutVars>
          <dgm:bulletEnabled val="1"/>
        </dgm:presLayoutVars>
      </dgm:prSet>
      <dgm:spPr/>
      <dgm:t>
        <a:bodyPr/>
        <a:lstStyle/>
        <a:p>
          <a:endParaRPr lang="en-GB"/>
        </a:p>
      </dgm:t>
    </dgm:pt>
    <dgm:pt modelId="{B501ECC9-1DD7-44A0-84E2-662131C20F48}" type="pres">
      <dgm:prSet presAssocID="{584511B2-C54C-4EA2-BF5B-4F51AC7FDCB7}" presName="sp" presStyleCnt="0"/>
      <dgm:spPr/>
    </dgm:pt>
    <dgm:pt modelId="{D4CD13E9-E6C5-4611-8525-1463641E5503}" type="pres">
      <dgm:prSet presAssocID="{3F44AED0-A3B9-42A5-97AC-6EF86C8295EC}" presName="composite" presStyleCnt="0"/>
      <dgm:spPr/>
    </dgm:pt>
    <dgm:pt modelId="{89EBA3CA-6EAF-4E78-AED5-F9E2491E8A8E}" type="pres">
      <dgm:prSet presAssocID="{3F44AED0-A3B9-42A5-97AC-6EF86C8295EC}" presName="parentText" presStyleLbl="alignNode1" presStyleIdx="2" presStyleCnt="3">
        <dgm:presLayoutVars>
          <dgm:chMax val="1"/>
          <dgm:bulletEnabled val="1"/>
        </dgm:presLayoutVars>
      </dgm:prSet>
      <dgm:spPr/>
      <dgm:t>
        <a:bodyPr/>
        <a:lstStyle/>
        <a:p>
          <a:endParaRPr lang="en-GB"/>
        </a:p>
      </dgm:t>
    </dgm:pt>
    <dgm:pt modelId="{79232A33-1169-4A44-99B6-6CCBEC91081A}" type="pres">
      <dgm:prSet presAssocID="{3F44AED0-A3B9-42A5-97AC-6EF86C8295EC}" presName="descendantText" presStyleLbl="alignAcc1" presStyleIdx="2" presStyleCnt="3" custScaleX="100000" custScaleY="171737">
        <dgm:presLayoutVars>
          <dgm:bulletEnabled val="1"/>
        </dgm:presLayoutVars>
      </dgm:prSet>
      <dgm:spPr/>
      <dgm:t>
        <a:bodyPr/>
        <a:lstStyle/>
        <a:p>
          <a:endParaRPr lang="en-GB"/>
        </a:p>
      </dgm:t>
    </dgm:pt>
  </dgm:ptLst>
  <dgm:cxnLst>
    <dgm:cxn modelId="{CA8C4706-8EB7-4328-9800-B361B1B2A37B}" type="presOf" srcId="{4F00A309-3A3C-4238-B4C7-8410D23B49A1}" destId="{B4F4B297-D634-4EA6-AECE-B8205DB70753}" srcOrd="0" destOrd="2" presId="urn:microsoft.com/office/officeart/2005/8/layout/chevron2"/>
    <dgm:cxn modelId="{C6715C39-CF59-4358-9B21-1AA424FE2DB4}" srcId="{AF6319A4-FFB2-4F47-BFDE-3253BD6F2CF1}" destId="{A136BF08-E6F5-4D63-82B9-0CAE127459C5}" srcOrd="4" destOrd="0" parTransId="{9CD86A4A-145F-472C-AA40-62A7006838FC}" sibTransId="{3FA28722-4C37-462C-8099-F124EFADB890}"/>
    <dgm:cxn modelId="{C280E06D-32E9-45FD-9240-DCE73F3B8831}" srcId="{D80EF4B5-DE1F-49CE-9DB4-0E080D582514}" destId="{AF6319A4-FFB2-4F47-BFDE-3253BD6F2CF1}" srcOrd="1" destOrd="0" parTransId="{03C54851-CC5B-4FEF-A80A-4A486B5A191E}" sibTransId="{584511B2-C54C-4EA2-BF5B-4F51AC7FDCB7}"/>
    <dgm:cxn modelId="{8C4728F8-58FA-4076-8096-BE8080FD6179}" srcId="{3F44AED0-A3B9-42A5-97AC-6EF86C8295EC}" destId="{E90CBE26-4A9C-4951-9356-E2E1E5863FD8}" srcOrd="3" destOrd="0" parTransId="{34FE2A28-C570-4946-89CC-B73F1832C828}" sibTransId="{DA8A157B-39D2-47E4-BED6-0E9009FE6C3A}"/>
    <dgm:cxn modelId="{0692FFFF-5F1E-46EE-B8FA-290429135EAA}" type="presOf" srcId="{34DC7C97-E397-4ED2-8275-2D7E45B33229}" destId="{1BA6535B-D389-4196-A183-9AC923921161}" srcOrd="0" destOrd="0" presId="urn:microsoft.com/office/officeart/2005/8/layout/chevron2"/>
    <dgm:cxn modelId="{D92854A3-04E0-4C61-A4AE-5F6A09ED90F4}" srcId="{AF6319A4-FFB2-4F47-BFDE-3253BD6F2CF1}" destId="{A079C8ED-A42F-4E12-B429-EA9BA91CFE17}" srcOrd="3" destOrd="0" parTransId="{97F565D6-2DD3-4C05-AA88-8E48645379EA}" sibTransId="{05E94D5D-C6D6-45AB-BED6-D54DC2D938DC}"/>
    <dgm:cxn modelId="{DA100AEC-8698-408B-B025-E2884E5F7A8E}" srcId="{AF6319A4-FFB2-4F47-BFDE-3253BD6F2CF1}" destId="{B08C5C6C-17AB-4E7F-9058-E8B2CD5F1666}" srcOrd="1" destOrd="0" parTransId="{C6EAC2F7-5E0A-444C-8ADE-65686E56D586}" sibTransId="{621DE173-CCAF-4DBB-9834-A20F0E39B611}"/>
    <dgm:cxn modelId="{6FB17789-206D-4593-B2AA-00FDFFDFAD4C}" type="presOf" srcId="{2B39C38E-2623-4319-8055-AF08A2D43286}" destId="{B4F4B297-D634-4EA6-AECE-B8205DB70753}" srcOrd="0" destOrd="4" presId="urn:microsoft.com/office/officeart/2005/8/layout/chevron2"/>
    <dgm:cxn modelId="{68B7D023-10D2-4360-8261-B4DBFF8BEAA3}" srcId="{AF6319A4-FFB2-4F47-BFDE-3253BD6F2CF1}" destId="{5F2CA51A-112E-4F73-9320-E4EACA3BB296}" srcOrd="0" destOrd="0" parTransId="{9844529B-43BF-4380-ACAA-77D240441399}" sibTransId="{CE5F618D-3F67-4008-8502-3964D0E469F2}"/>
    <dgm:cxn modelId="{AA5C7FB4-9DF0-4D43-B62E-3BBE15111B13}" srcId="{3F44AED0-A3B9-42A5-97AC-6EF86C8295EC}" destId="{A482BFDB-C30C-4F56-B0CD-3A33461B1B60}" srcOrd="0" destOrd="0" parTransId="{94C58954-6B09-489E-94F0-EA0A1902D5C9}" sibTransId="{22AD9BA1-60DC-492C-A241-B8B017E69FF2}"/>
    <dgm:cxn modelId="{D57015CC-35B0-46D7-B337-DFB4709E7AFA}" srcId="{34DC7C97-E397-4ED2-8275-2D7E45B33229}" destId="{2B39C38E-2623-4319-8055-AF08A2D43286}" srcOrd="4" destOrd="0" parTransId="{78053AA3-5620-458D-8F59-D653788B8626}" sibTransId="{CE83ECAE-685E-4227-A965-DF941289151A}"/>
    <dgm:cxn modelId="{B72ED84C-BCE1-4027-B31A-09C14DFE1A5B}" type="presOf" srcId="{D80EF4B5-DE1F-49CE-9DB4-0E080D582514}" destId="{8C5EDFA9-A62F-4022-BAC6-B328DC074AD2}" srcOrd="0" destOrd="0" presId="urn:microsoft.com/office/officeart/2005/8/layout/chevron2"/>
    <dgm:cxn modelId="{F75C387C-5D30-46BC-816A-014D5E119A62}" type="presOf" srcId="{4017D4B9-4014-478F-A5ED-3C46506C7853}" destId="{B4F4B297-D634-4EA6-AECE-B8205DB70753}" srcOrd="0" destOrd="1" presId="urn:microsoft.com/office/officeart/2005/8/layout/chevron2"/>
    <dgm:cxn modelId="{99F4BCE1-FFE7-4A30-B588-B2E5CE17CB4F}" type="presOf" srcId="{A079C8ED-A42F-4E12-B429-EA9BA91CFE17}" destId="{00F8D96E-2C26-4EAF-A23C-26F2880C5E5A}" srcOrd="0" destOrd="3" presId="urn:microsoft.com/office/officeart/2005/8/layout/chevron2"/>
    <dgm:cxn modelId="{3E9CB450-576F-47C4-BDB9-16EB3F77407C}" type="presOf" srcId="{7FDD11FA-33BB-48BE-824B-647A2289A851}" destId="{79232A33-1169-4A44-99B6-6CCBEC91081A}" srcOrd="0" destOrd="1" presId="urn:microsoft.com/office/officeart/2005/8/layout/chevron2"/>
    <dgm:cxn modelId="{1494DDD2-DBB7-4CE6-8AA4-541E28F075D5}" type="presOf" srcId="{59A4A319-6BBB-4757-A29C-095EB788F6C0}" destId="{79232A33-1169-4A44-99B6-6CCBEC91081A}" srcOrd="0" destOrd="2" presId="urn:microsoft.com/office/officeart/2005/8/layout/chevron2"/>
    <dgm:cxn modelId="{336E502F-45B6-4E67-8627-A8371E70E760}" srcId="{3F44AED0-A3B9-42A5-97AC-6EF86C8295EC}" destId="{33D02358-4494-45F7-A24F-AE68CE97EC1E}" srcOrd="4" destOrd="0" parTransId="{6C987EB9-DB55-407C-A673-DCD6F5C70271}" sibTransId="{1C555C20-8284-4FE1-BDD3-D1D3BCC3C2B9}"/>
    <dgm:cxn modelId="{17F2F312-B96D-4FB6-81CF-5682C53B6631}" srcId="{3F44AED0-A3B9-42A5-97AC-6EF86C8295EC}" destId="{7FDD11FA-33BB-48BE-824B-647A2289A851}" srcOrd="1" destOrd="0" parTransId="{5A73E8F2-8ABD-44DD-B982-0D14C5B154A9}" sibTransId="{AEECEC77-D96E-46D9-9EBB-E21E8AEE6FC9}"/>
    <dgm:cxn modelId="{C03150DB-AB83-48A6-A04B-6B40F924CEEF}" srcId="{34DC7C97-E397-4ED2-8275-2D7E45B33229}" destId="{2AFFB2DA-07B5-4850-B728-F56A91CC0F2B}" srcOrd="0" destOrd="0" parTransId="{1753F8BE-6053-458C-8633-64135C1EDD08}" sibTransId="{12DCD785-34F8-430A-8F2D-5AAC6F4F98CB}"/>
    <dgm:cxn modelId="{80368FD6-2826-4AF3-B408-D7A3C4BB5231}" type="presOf" srcId="{98D8445F-97A1-4CE2-B4C3-E61E343C00D7}" destId="{00F8D96E-2C26-4EAF-A23C-26F2880C5E5A}" srcOrd="0" destOrd="2" presId="urn:microsoft.com/office/officeart/2005/8/layout/chevron2"/>
    <dgm:cxn modelId="{32E32E54-CCC6-41B4-9D52-D7000E179C43}" type="presOf" srcId="{33D02358-4494-45F7-A24F-AE68CE97EC1E}" destId="{79232A33-1169-4A44-99B6-6CCBEC91081A}" srcOrd="0" destOrd="4" presId="urn:microsoft.com/office/officeart/2005/8/layout/chevron2"/>
    <dgm:cxn modelId="{4BEE366A-989D-404B-8C7B-F27E80C0F999}" srcId="{AF6319A4-FFB2-4F47-BFDE-3253BD6F2CF1}" destId="{98D8445F-97A1-4CE2-B4C3-E61E343C00D7}" srcOrd="2" destOrd="0" parTransId="{6A558E72-6193-4EEB-BF28-360E3A30B7BA}" sibTransId="{7A258EFA-06AE-4249-BC89-85072F04EC3B}"/>
    <dgm:cxn modelId="{B46D9B8E-3F05-4230-89C5-A3CCAE0E1A7D}" srcId="{34DC7C97-E397-4ED2-8275-2D7E45B33229}" destId="{4017D4B9-4014-478F-A5ED-3C46506C7853}" srcOrd="1" destOrd="0" parTransId="{D4939E38-10A9-480F-A1E4-1634AD009CB7}" sibTransId="{DD441980-9012-4556-B804-91D63B1C1438}"/>
    <dgm:cxn modelId="{584EAA66-8AC1-436F-BFEB-8C32D6CD8F0F}" srcId="{D80EF4B5-DE1F-49CE-9DB4-0E080D582514}" destId="{34DC7C97-E397-4ED2-8275-2D7E45B33229}" srcOrd="0" destOrd="0" parTransId="{EE9B5876-5B46-495B-9C0D-F485A9E4BE22}" sibTransId="{B8514556-68B9-41F0-AD05-1D9060AD1610}"/>
    <dgm:cxn modelId="{1EA893D2-7A0C-44F4-8E3C-2324DCC715B8}" type="presOf" srcId="{A482BFDB-C30C-4F56-B0CD-3A33461B1B60}" destId="{79232A33-1169-4A44-99B6-6CCBEC91081A}" srcOrd="0" destOrd="0" presId="urn:microsoft.com/office/officeart/2005/8/layout/chevron2"/>
    <dgm:cxn modelId="{B9723F6A-EDCC-41E8-AB2A-196236E57346}" type="presOf" srcId="{3F44AED0-A3B9-42A5-97AC-6EF86C8295EC}" destId="{89EBA3CA-6EAF-4E78-AED5-F9E2491E8A8E}" srcOrd="0" destOrd="0" presId="urn:microsoft.com/office/officeart/2005/8/layout/chevron2"/>
    <dgm:cxn modelId="{B5244AAC-E613-41B7-8D4F-5AB7EA6858F9}" type="presOf" srcId="{5F2CA51A-112E-4F73-9320-E4EACA3BB296}" destId="{00F8D96E-2C26-4EAF-A23C-26F2880C5E5A}" srcOrd="0" destOrd="0" presId="urn:microsoft.com/office/officeart/2005/8/layout/chevron2"/>
    <dgm:cxn modelId="{BC8F2886-7663-42B4-8053-D3E7843262C6}" srcId="{3F44AED0-A3B9-42A5-97AC-6EF86C8295EC}" destId="{59A4A319-6BBB-4757-A29C-095EB788F6C0}" srcOrd="2" destOrd="0" parTransId="{FCECE2D1-4C07-4135-8C39-BC4E71C8D52D}" sibTransId="{C5637CED-FDDC-4F31-81FF-14F533D519A3}"/>
    <dgm:cxn modelId="{26C45BA3-EDCA-488D-9F3C-2CCE27337F3A}" srcId="{D80EF4B5-DE1F-49CE-9DB4-0E080D582514}" destId="{3F44AED0-A3B9-42A5-97AC-6EF86C8295EC}" srcOrd="2" destOrd="0" parTransId="{2B528ACF-14AD-44B0-B022-7CE35DBC818E}" sibTransId="{C2E2D049-67C6-4928-B9BD-A72E59B79E66}"/>
    <dgm:cxn modelId="{3A79D5A0-4668-41D5-872B-CBC8A181DBFB}" srcId="{34DC7C97-E397-4ED2-8275-2D7E45B33229}" destId="{A9D41F56-71FA-4DCB-872B-87DFFA0AA4AD}" srcOrd="3" destOrd="0" parTransId="{88011F01-2502-43B5-9707-D42E9A21B374}" sibTransId="{F9130425-B175-4AB1-9122-D432C4DBE149}"/>
    <dgm:cxn modelId="{7F53A956-8181-4C58-9E52-DA836B0E7C4F}" type="presOf" srcId="{AF6319A4-FFB2-4F47-BFDE-3253BD6F2CF1}" destId="{99CB4EB6-57FC-4F18-BE14-1F970CB0CF47}" srcOrd="0" destOrd="0" presId="urn:microsoft.com/office/officeart/2005/8/layout/chevron2"/>
    <dgm:cxn modelId="{C94E3F9C-2635-49E9-88A8-CB9F48E5773B}" type="presOf" srcId="{B08C5C6C-17AB-4E7F-9058-E8B2CD5F1666}" destId="{00F8D96E-2C26-4EAF-A23C-26F2880C5E5A}" srcOrd="0" destOrd="1" presId="urn:microsoft.com/office/officeart/2005/8/layout/chevron2"/>
    <dgm:cxn modelId="{756222BA-4096-4110-ACDE-EB3FBFDFD20F}" srcId="{34DC7C97-E397-4ED2-8275-2D7E45B33229}" destId="{4F00A309-3A3C-4238-B4C7-8410D23B49A1}" srcOrd="2" destOrd="0" parTransId="{63DDE827-954B-492B-90FA-D8553C12146A}" sibTransId="{5876CC09-0DA0-4D4D-B486-4DEC5E151F75}"/>
    <dgm:cxn modelId="{15955473-BB3D-47C4-B761-0D8CC09A975F}" type="presOf" srcId="{A9D41F56-71FA-4DCB-872B-87DFFA0AA4AD}" destId="{B4F4B297-D634-4EA6-AECE-B8205DB70753}" srcOrd="0" destOrd="3" presId="urn:microsoft.com/office/officeart/2005/8/layout/chevron2"/>
    <dgm:cxn modelId="{03298FE0-CAE1-47CB-8D99-1B0C9B4CA374}" type="presOf" srcId="{2AFFB2DA-07B5-4850-B728-F56A91CC0F2B}" destId="{B4F4B297-D634-4EA6-AECE-B8205DB70753}" srcOrd="0" destOrd="0" presId="urn:microsoft.com/office/officeart/2005/8/layout/chevron2"/>
    <dgm:cxn modelId="{BB264C70-FBD9-4A96-8F0B-65D9BA12B763}" type="presOf" srcId="{E90CBE26-4A9C-4951-9356-E2E1E5863FD8}" destId="{79232A33-1169-4A44-99B6-6CCBEC91081A}" srcOrd="0" destOrd="3" presId="urn:microsoft.com/office/officeart/2005/8/layout/chevron2"/>
    <dgm:cxn modelId="{30951CF9-E010-4079-A80B-4A72EF6740F8}" type="presOf" srcId="{A136BF08-E6F5-4D63-82B9-0CAE127459C5}" destId="{00F8D96E-2C26-4EAF-A23C-26F2880C5E5A}" srcOrd="0" destOrd="4" presId="urn:microsoft.com/office/officeart/2005/8/layout/chevron2"/>
    <dgm:cxn modelId="{0FFA9282-9CBB-4FDE-9477-5D9959FFFBF2}" type="presParOf" srcId="{8C5EDFA9-A62F-4022-BAC6-B328DC074AD2}" destId="{179A2FE4-0B9A-45DB-838E-7DC8A838445D}" srcOrd="0" destOrd="0" presId="urn:microsoft.com/office/officeart/2005/8/layout/chevron2"/>
    <dgm:cxn modelId="{4E40E2D8-DCE8-4880-B52D-0B579985DF7F}" type="presParOf" srcId="{179A2FE4-0B9A-45DB-838E-7DC8A838445D}" destId="{1BA6535B-D389-4196-A183-9AC923921161}" srcOrd="0" destOrd="0" presId="urn:microsoft.com/office/officeart/2005/8/layout/chevron2"/>
    <dgm:cxn modelId="{7D608BFE-B5A0-4507-B233-57EE9E7E1EA3}" type="presParOf" srcId="{179A2FE4-0B9A-45DB-838E-7DC8A838445D}" destId="{B4F4B297-D634-4EA6-AECE-B8205DB70753}" srcOrd="1" destOrd="0" presId="urn:microsoft.com/office/officeart/2005/8/layout/chevron2"/>
    <dgm:cxn modelId="{3F5219C9-CEE4-408F-BEB2-EF36F74D3571}" type="presParOf" srcId="{8C5EDFA9-A62F-4022-BAC6-B328DC074AD2}" destId="{C9751FDE-63D8-4B29-A356-074812B173B9}" srcOrd="1" destOrd="0" presId="urn:microsoft.com/office/officeart/2005/8/layout/chevron2"/>
    <dgm:cxn modelId="{566A6F44-20F5-46B3-8F56-E61C0F960CA2}" type="presParOf" srcId="{8C5EDFA9-A62F-4022-BAC6-B328DC074AD2}" destId="{1EA4948A-0FBF-4050-AC3E-E669B256E011}" srcOrd="2" destOrd="0" presId="urn:microsoft.com/office/officeart/2005/8/layout/chevron2"/>
    <dgm:cxn modelId="{3DD4391E-C7DA-4731-911D-D9C1FC725853}" type="presParOf" srcId="{1EA4948A-0FBF-4050-AC3E-E669B256E011}" destId="{99CB4EB6-57FC-4F18-BE14-1F970CB0CF47}" srcOrd="0" destOrd="0" presId="urn:microsoft.com/office/officeart/2005/8/layout/chevron2"/>
    <dgm:cxn modelId="{9927D552-D9DA-49DF-B9BF-6F5C7A01611D}" type="presParOf" srcId="{1EA4948A-0FBF-4050-AC3E-E669B256E011}" destId="{00F8D96E-2C26-4EAF-A23C-26F2880C5E5A}" srcOrd="1" destOrd="0" presId="urn:microsoft.com/office/officeart/2005/8/layout/chevron2"/>
    <dgm:cxn modelId="{BC4C6786-FD98-478B-94A7-B0F0E9DA2B5B}" type="presParOf" srcId="{8C5EDFA9-A62F-4022-BAC6-B328DC074AD2}" destId="{B501ECC9-1DD7-44A0-84E2-662131C20F48}" srcOrd="3" destOrd="0" presId="urn:microsoft.com/office/officeart/2005/8/layout/chevron2"/>
    <dgm:cxn modelId="{079E6EAB-5665-4F12-A464-7D9EAE128B92}" type="presParOf" srcId="{8C5EDFA9-A62F-4022-BAC6-B328DC074AD2}" destId="{D4CD13E9-E6C5-4611-8525-1463641E5503}" srcOrd="4" destOrd="0" presId="urn:microsoft.com/office/officeart/2005/8/layout/chevron2"/>
    <dgm:cxn modelId="{292B1DC9-6367-437E-8446-98A285DF19E1}" type="presParOf" srcId="{D4CD13E9-E6C5-4611-8525-1463641E5503}" destId="{89EBA3CA-6EAF-4E78-AED5-F9E2491E8A8E}" srcOrd="0" destOrd="0" presId="urn:microsoft.com/office/officeart/2005/8/layout/chevron2"/>
    <dgm:cxn modelId="{609D3CC7-16E4-4160-AE62-76036FBB5862}" type="presParOf" srcId="{D4CD13E9-E6C5-4611-8525-1463641E5503}" destId="{79232A33-1169-4A44-99B6-6CCBEC9108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3095" y="0"/>
            <a:ext cx="3077739" cy="469424"/>
          </a:xfrm>
          <a:prstGeom prst="rect">
            <a:avLst/>
          </a:prstGeom>
        </p:spPr>
        <p:txBody>
          <a:bodyPr vert="horz" lIns="91440" tIns="45720" rIns="91440" bIns="45720" rtlCol="0"/>
          <a:lstStyle>
            <a:lvl1pPr algn="r">
              <a:defRPr sz="1200"/>
            </a:lvl1pPr>
          </a:lstStyle>
          <a:p>
            <a:fld id="{9381446A-AEA2-0646-8397-3454D955242F}" type="datetimeFigureOut">
              <a:rPr lang="en-US" smtClean="0"/>
              <a:t>10/4/2019</a:t>
            </a:fld>
            <a:endParaRPr lang="en-US" dirty="0"/>
          </a:p>
        </p:txBody>
      </p:sp>
      <p:sp>
        <p:nvSpPr>
          <p:cNvPr id="4" name="Footer Placeholder 3"/>
          <p:cNvSpPr>
            <a:spLocks noGrp="1"/>
          </p:cNvSpPr>
          <p:nvPr>
            <p:ph type="ftr" sz="quarter" idx="2"/>
          </p:nvPr>
        </p:nvSpPr>
        <p:spPr>
          <a:xfrm>
            <a:off x="2" y="8917421"/>
            <a:ext cx="3077739" cy="46942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5" y="8917421"/>
            <a:ext cx="3077739" cy="469424"/>
          </a:xfrm>
          <a:prstGeom prst="rect">
            <a:avLst/>
          </a:prstGeom>
        </p:spPr>
        <p:txBody>
          <a:bodyPr vert="horz" lIns="91440" tIns="45720" rIns="91440" bIns="45720" rtlCol="0" anchor="b"/>
          <a:lstStyle>
            <a:lvl1pPr algn="r">
              <a:defRPr sz="1200"/>
            </a:lvl1pPr>
          </a:lstStyle>
          <a:p>
            <a:fld id="{A14E9CC8-9D24-2F4F-8941-5404EB6133D8}" type="slidenum">
              <a:rPr lang="en-US" smtClean="0"/>
              <a:t>‹#›</a:t>
            </a:fld>
            <a:endParaRPr lang="en-US" dirty="0"/>
          </a:p>
        </p:txBody>
      </p:sp>
    </p:spTree>
    <p:extLst>
      <p:ext uri="{BB962C8B-B14F-4D97-AF65-F5344CB8AC3E}">
        <p14:creationId xmlns:p14="http://schemas.microsoft.com/office/powerpoint/2010/main" val="524393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5" y="0"/>
            <a:ext cx="3077739" cy="469424"/>
          </a:xfrm>
          <a:prstGeom prst="rect">
            <a:avLst/>
          </a:prstGeom>
        </p:spPr>
        <p:txBody>
          <a:bodyPr vert="horz" lIns="91440" tIns="45720" rIns="91440" bIns="45720" rtlCol="0"/>
          <a:lstStyle>
            <a:lvl1pPr algn="r">
              <a:defRPr sz="1200"/>
            </a:lvl1pPr>
          </a:lstStyle>
          <a:p>
            <a:fld id="{359DAB76-D8C0-0B41-BE44-0A12B3CDA6B3}" type="datetimeFigureOut">
              <a:rPr lang="en-US" smtClean="0"/>
              <a:t>10/4/2019</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8917421"/>
            <a:ext cx="3077739" cy="46942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1"/>
            <a:ext cx="3077739" cy="469424"/>
          </a:xfrm>
          <a:prstGeom prst="rect">
            <a:avLst/>
          </a:prstGeom>
        </p:spPr>
        <p:txBody>
          <a:bodyPr vert="horz" lIns="91440" tIns="45720" rIns="91440" bIns="45720" rtlCol="0" anchor="b"/>
          <a:lstStyle>
            <a:lvl1pPr algn="r">
              <a:defRPr sz="1200"/>
            </a:lvl1pPr>
          </a:lstStyle>
          <a:p>
            <a:fld id="{A7F56753-5453-0243-A583-693553146025}" type="slidenum">
              <a:rPr lang="en-US" smtClean="0"/>
              <a:t>‹#›</a:t>
            </a:fld>
            <a:endParaRPr lang="en-US" dirty="0"/>
          </a:p>
        </p:txBody>
      </p:sp>
    </p:spTree>
    <p:extLst>
      <p:ext uri="{BB962C8B-B14F-4D97-AF65-F5344CB8AC3E}">
        <p14:creationId xmlns:p14="http://schemas.microsoft.com/office/powerpoint/2010/main" val="2236310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a:t>
            </a:r>
          </a:p>
          <a:p>
            <a:endParaRPr lang="en-GB" dirty="0"/>
          </a:p>
          <a:p>
            <a:r>
              <a:rPr lang="en-GB" dirty="0"/>
              <a:t>1) Talk through some of the basics – partly for those new to this, but also to share our views on some of the underlying things around theory of change</a:t>
            </a:r>
          </a:p>
          <a:p>
            <a:endParaRPr lang="en-GB" dirty="0"/>
          </a:p>
          <a:p>
            <a:r>
              <a:rPr lang="en-GB" dirty="0"/>
              <a:t>2) Open-up for discussion</a:t>
            </a:r>
          </a:p>
          <a:p>
            <a:endParaRPr lang="en-GB" dirty="0"/>
          </a:p>
          <a:p>
            <a:r>
              <a:rPr lang="en-GB" dirty="0"/>
              <a:t>3) Summarise some aspects of our latest thinking.</a:t>
            </a:r>
          </a:p>
          <a:p>
            <a:endParaRPr lang="en-GB" dirty="0"/>
          </a:p>
          <a:p>
            <a:r>
              <a:rPr lang="en-GB" dirty="0"/>
              <a:t>Maybe not rethink but clarify, deal with some of the problems / pitfalls.</a:t>
            </a:r>
          </a:p>
        </p:txBody>
      </p:sp>
      <p:sp>
        <p:nvSpPr>
          <p:cNvPr id="4" name="Slide Number Placeholder 3"/>
          <p:cNvSpPr>
            <a:spLocks noGrp="1"/>
          </p:cNvSpPr>
          <p:nvPr>
            <p:ph type="sldNum" sz="quarter" idx="10"/>
          </p:nvPr>
        </p:nvSpPr>
        <p:spPr/>
        <p:txBody>
          <a:bodyPr/>
          <a:lstStyle/>
          <a:p>
            <a:fld id="{A7F56753-5453-0243-A583-693553146025}" type="slidenum">
              <a:rPr lang="en-US" smtClean="0"/>
              <a:t>1</a:t>
            </a:fld>
            <a:endParaRPr lang="en-US" dirty="0"/>
          </a:p>
        </p:txBody>
      </p:sp>
    </p:spTree>
    <p:extLst>
      <p:ext uri="{BB962C8B-B14F-4D97-AF65-F5344CB8AC3E}">
        <p14:creationId xmlns:p14="http://schemas.microsoft.com/office/powerpoint/2010/main" val="257048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GB" dirty="0"/>
              <a:t>Key practical problem</a:t>
            </a:r>
          </a:p>
        </p:txBody>
      </p:sp>
    </p:spTree>
    <p:extLst>
      <p:ext uri="{BB962C8B-B14F-4D97-AF65-F5344CB8AC3E}">
        <p14:creationId xmlns:p14="http://schemas.microsoft.com/office/powerpoint/2010/main" val="335638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have a ten step guide to doing a theory of change. Higher level</a:t>
            </a:r>
          </a:p>
          <a:p>
            <a:endParaRPr lang="en-GB" baseline="0" dirty="0"/>
          </a:p>
          <a:p>
            <a:r>
              <a:rPr lang="en-GB" baseline="0" dirty="0"/>
              <a:t>Sandwiched between two critical things – SA and Assumptions</a:t>
            </a:r>
          </a:p>
          <a:p>
            <a:endParaRPr lang="en-GB" baseline="0" dirty="0"/>
          </a:p>
          <a:p>
            <a:r>
              <a:rPr lang="en-GB" baseline="0" dirty="0"/>
              <a:t>Target group in bold, to remind us that steps 2 – 6 need to be done for each target group</a:t>
            </a:r>
          </a:p>
          <a:p>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defTabSz="467221">
              <a:defRPr/>
            </a:pPr>
            <a:fld id="{A7F56753-5453-0243-A583-693553146025}" type="slidenum">
              <a:rPr lang="en-US">
                <a:solidFill>
                  <a:prstClr val="black"/>
                </a:solidFill>
                <a:latin typeface="Calibri"/>
              </a:rPr>
              <a:pPr defTabSz="467221">
                <a:defRPr/>
              </a:pPr>
              <a:t>11</a:t>
            </a:fld>
            <a:endParaRPr lang="en-US" dirty="0">
              <a:solidFill>
                <a:prstClr val="black"/>
              </a:solidFill>
              <a:latin typeface="Calibri"/>
            </a:endParaRPr>
          </a:p>
        </p:txBody>
      </p:sp>
    </p:spTree>
    <p:extLst>
      <p:ext uri="{BB962C8B-B14F-4D97-AF65-F5344CB8AC3E}">
        <p14:creationId xmlns:p14="http://schemas.microsoft.com/office/powerpoint/2010/main" val="324169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buFont typeface="Symbol" panose="05050102010706020507" pitchFamily="18" charset="2"/>
              <a:buChar char=""/>
            </a:pPr>
            <a:r>
              <a:rPr lang="en-GB" sz="2000" dirty="0"/>
              <a:t>Part of the process that’s sometimes skipped – but we argue that it’s always useful to take stock and reflect.</a:t>
            </a:r>
          </a:p>
          <a:p>
            <a:pPr marL="342900" lvl="0" indent="-342900">
              <a:spcBef>
                <a:spcPts val="600"/>
              </a:spcBef>
              <a:buFont typeface="Symbol" panose="05050102010706020507" pitchFamily="18" charset="2"/>
              <a:buChar char=""/>
            </a:pPr>
            <a:r>
              <a:rPr lang="en-GB" sz="2000" dirty="0">
                <a:solidFill>
                  <a:srgbClr val="000000"/>
                </a:solidFill>
                <a:latin typeface="Arial" panose="020B0604020202020204" pitchFamily="34" charset="0"/>
                <a:cs typeface="Times New Roman" panose="02020603050405020304" pitchFamily="18" charset="0"/>
              </a:rPr>
              <a:t>Try to put aside, or suspend, thinking about your own project or organisation and just think about the situation / problem itself.</a:t>
            </a:r>
          </a:p>
          <a:p>
            <a:pPr marL="342900" indent="-342900">
              <a:spcBef>
                <a:spcPts val="600"/>
              </a:spcBef>
              <a:buFont typeface="Symbol" panose="05050102010706020507" pitchFamily="18" charset="2"/>
              <a:buChar char=""/>
            </a:pPr>
            <a:r>
              <a:rPr lang="en-GB" sz="2000" dirty="0">
                <a:solidFill>
                  <a:srgbClr val="000000"/>
                </a:solidFill>
                <a:latin typeface="Arial" panose="020B0604020202020204" pitchFamily="34" charset="0"/>
                <a:cs typeface="Times New Roman" panose="02020603050405020304" pitchFamily="18" charset="0"/>
              </a:rPr>
              <a:t>Situation analysis is greatly enhanced if it is based on: </a:t>
            </a:r>
          </a:p>
          <a:p>
            <a:pPr marL="800100" lvl="1" indent="-342900">
              <a:spcBef>
                <a:spcPts val="600"/>
              </a:spcBef>
              <a:buFont typeface="Symbol" panose="05050102010706020507" pitchFamily="18" charset="2"/>
              <a:buChar char=""/>
            </a:pPr>
            <a:r>
              <a:rPr lang="en-GB" sz="2000" dirty="0">
                <a:solidFill>
                  <a:srgbClr val="000000"/>
                </a:solidFill>
                <a:latin typeface="Arial" panose="020B0604020202020204" pitchFamily="34" charset="0"/>
                <a:cs typeface="Times New Roman" panose="02020603050405020304" pitchFamily="18" charset="0"/>
              </a:rPr>
              <a:t>Research / data / evidence</a:t>
            </a:r>
          </a:p>
          <a:p>
            <a:pPr marL="800100" lvl="1" indent="-342900">
              <a:spcBef>
                <a:spcPts val="600"/>
              </a:spcBef>
              <a:buFont typeface="Symbol" panose="05050102010706020507" pitchFamily="18" charset="2"/>
              <a:buChar char=""/>
            </a:pPr>
            <a:r>
              <a:rPr lang="en-GB" sz="2000" dirty="0">
                <a:solidFill>
                  <a:srgbClr val="000000"/>
                </a:solidFill>
                <a:latin typeface="Arial" panose="020B0604020202020204" pitchFamily="34" charset="0"/>
                <a:cs typeface="Times New Roman" panose="02020603050405020304" pitchFamily="18" charset="0"/>
              </a:rPr>
              <a:t>Consultation with stakeholders / users / beneficiaries</a:t>
            </a:r>
          </a:p>
        </p:txBody>
      </p:sp>
      <p:sp>
        <p:nvSpPr>
          <p:cNvPr id="4" name="Slide Number Placeholder 3"/>
          <p:cNvSpPr>
            <a:spLocks noGrp="1"/>
          </p:cNvSpPr>
          <p:nvPr>
            <p:ph type="sldNum" sz="quarter" idx="10"/>
          </p:nvPr>
        </p:nvSpPr>
        <p:spPr/>
        <p:txBody>
          <a:bodyPr/>
          <a:lstStyle/>
          <a:p>
            <a:fld id="{A7F56753-5453-0243-A583-693553146025}" type="slidenum">
              <a:rPr lang="en-US" smtClean="0"/>
              <a:t>12</a:t>
            </a:fld>
            <a:endParaRPr lang="en-US" dirty="0"/>
          </a:p>
        </p:txBody>
      </p:sp>
    </p:spTree>
    <p:extLst>
      <p:ext uri="{BB962C8B-B14F-4D97-AF65-F5344CB8AC3E}">
        <p14:creationId xmlns:p14="http://schemas.microsoft.com/office/powerpoint/2010/main" val="23699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here is an example theory of change based a number we have done for criminal justice organisations over the years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start the process by discussing the context. Which means thinking about the social issue we want to tackle, the causes of the issue, who else is working on it, and importantly who </a:t>
            </a:r>
            <a:r>
              <a:rPr lang="en-GB" sz="1200" b="1" kern="1200" dirty="0">
                <a:solidFill>
                  <a:schemeClr val="tx1"/>
                </a:solidFill>
                <a:effectLst/>
                <a:latin typeface="+mn-lt"/>
                <a:ea typeface="+mn-ea"/>
                <a:cs typeface="+mn-cs"/>
              </a:rPr>
              <a:t>we</a:t>
            </a:r>
            <a:r>
              <a:rPr lang="en-GB" sz="1200" kern="1200" dirty="0">
                <a:solidFill>
                  <a:schemeClr val="tx1"/>
                </a:solidFill>
                <a:effectLst/>
                <a:latin typeface="+mn-lt"/>
                <a:ea typeface="+mn-ea"/>
                <a:cs typeface="+mn-cs"/>
              </a:rPr>
              <a:t> want to work with to tackle it. In other words, our target group.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then move to describing the impact. Which is defined as the sustained, long-term effect we want to see in the world. Which our service users will achieve for themselves – they will live their lives in their communities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we think about shorter-term or intermediate outcomes. These are the assets or capabilities we want to give people which we think will help them achieve the impact.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then talk about activities, essentially what we are doing and how much?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finally, it’s the interesting part. Which is </a:t>
            </a:r>
            <a:r>
              <a:rPr lang="en-GB" sz="1200" b="1" kern="1200" dirty="0">
                <a:solidFill>
                  <a:schemeClr val="tx1"/>
                </a:solidFill>
                <a:effectLst/>
                <a:latin typeface="+mn-lt"/>
                <a:ea typeface="+mn-ea"/>
                <a:cs typeface="+mn-cs"/>
              </a:rPr>
              <a:t>what do we think it is about these activities that will achieve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the outcomes we are looking for?</a:t>
            </a:r>
            <a:r>
              <a:rPr lang="en-GB" sz="1200" kern="1200" dirty="0">
                <a:solidFill>
                  <a:schemeClr val="tx1"/>
                </a:solidFill>
                <a:effectLst/>
                <a:latin typeface="+mn-lt"/>
                <a:ea typeface="+mn-ea"/>
                <a:cs typeface="+mn-cs"/>
              </a:rPr>
              <a:t> For, me this is the heart of the theory of change, which we refer to as ‘mechanisms’.</a:t>
            </a:r>
          </a:p>
          <a:p>
            <a:endParaRPr lang="en-GB" baseline="0" dirty="0"/>
          </a:p>
          <a:p>
            <a:r>
              <a:rPr lang="en-GB" baseline="0" dirty="0"/>
              <a:t>********************************</a:t>
            </a:r>
          </a:p>
          <a:p>
            <a:endParaRPr lang="en-GB" baseline="0" dirty="0"/>
          </a:p>
          <a:p>
            <a:r>
              <a:rPr lang="en-GB" sz="1200" kern="1200" dirty="0">
                <a:solidFill>
                  <a:schemeClr val="tx1"/>
                </a:solidFill>
                <a:effectLst/>
                <a:latin typeface="+mn-lt"/>
                <a:ea typeface="+mn-ea"/>
                <a:cs typeface="+mn-cs"/>
              </a:rPr>
              <a:t>So what is the point? Well I think we can group the benefits under three headings.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Firstly evaluation, and it’s the obvious point that until you know what something is trying to achieve—and how—you </a:t>
            </a:r>
            <a:r>
              <a:rPr lang="en-GB" sz="1200" b="1" kern="1200" dirty="0">
                <a:solidFill>
                  <a:schemeClr val="tx1"/>
                </a:solidFill>
                <a:effectLst/>
                <a:latin typeface="+mn-lt"/>
                <a:ea typeface="+mn-ea"/>
                <a:cs typeface="+mn-cs"/>
              </a:rPr>
              <a:t>cannot</a:t>
            </a:r>
            <a:r>
              <a:rPr lang="en-GB" sz="1200" kern="1200" dirty="0">
                <a:solidFill>
                  <a:schemeClr val="tx1"/>
                </a:solidFill>
                <a:effectLst/>
                <a:latin typeface="+mn-lt"/>
                <a:ea typeface="+mn-ea"/>
                <a:cs typeface="+mn-cs"/>
              </a:rPr>
              <a:t> evaluate it. </a:t>
            </a:r>
          </a:p>
          <a:p>
            <a:r>
              <a:rPr lang="en-GB" sz="1200" kern="1200" dirty="0">
                <a:solidFill>
                  <a:schemeClr val="tx1"/>
                </a:solidFill>
                <a:effectLst/>
                <a:latin typeface="+mn-lt"/>
                <a:ea typeface="+mn-ea"/>
                <a:cs typeface="+mn-cs"/>
              </a:rPr>
              <a:t>An evaluation is about testing the extent to which </a:t>
            </a:r>
            <a:r>
              <a:rPr lang="en-GB" sz="1200" b="1" kern="1200" dirty="0">
                <a:solidFill>
                  <a:schemeClr val="tx1"/>
                </a:solidFill>
                <a:effectLst/>
                <a:latin typeface="+mn-lt"/>
                <a:ea typeface="+mn-ea"/>
                <a:cs typeface="+mn-cs"/>
              </a:rPr>
              <a:t>this</a:t>
            </a:r>
            <a:r>
              <a:rPr lang="en-GB" sz="1200" kern="1200" dirty="0">
                <a:solidFill>
                  <a:schemeClr val="tx1"/>
                </a:solidFill>
                <a:effectLst/>
                <a:latin typeface="+mn-lt"/>
                <a:ea typeface="+mn-ea"/>
                <a:cs typeface="+mn-cs"/>
              </a:rPr>
              <a:t> happens in the real world, so its illogical to do an evaluation plan without a theory of change. The best evaluations actually draw on the challenges or assumptions stage of the process, because this is where we work out where the model is weakest and therefore what you most need to investigate.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well as helping you with your evaluation plans, a theory of change can also help you write-up your findings. Essentially, presenting evidence against each of these components is the best way to construct a persuasive narrative about whether the programme has made a difference.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next benefit is that a theory of change can be used to quickly </a:t>
            </a:r>
            <a:r>
              <a:rPr lang="en-GB" sz="1200" b="1" kern="1200" dirty="0">
                <a:solidFill>
                  <a:schemeClr val="tx1"/>
                </a:solidFill>
                <a:effectLst/>
                <a:latin typeface="+mn-lt"/>
                <a:ea typeface="+mn-ea"/>
                <a:cs typeface="+mn-cs"/>
              </a:rPr>
              <a:t>communicate</a:t>
            </a:r>
            <a:r>
              <a:rPr lang="en-GB" sz="1200" kern="1200" dirty="0">
                <a:solidFill>
                  <a:schemeClr val="tx1"/>
                </a:solidFill>
                <a:effectLst/>
                <a:latin typeface="+mn-lt"/>
                <a:ea typeface="+mn-ea"/>
                <a:cs typeface="+mn-cs"/>
              </a:rPr>
              <a:t> about a programme - for example to potential funders.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the third main benefit, is what we loosely call ‘strategy’.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Basically, done in the right way, and with the right people in the room, a theory of change process is a good forum for </a:t>
            </a:r>
            <a:r>
              <a:rPr lang="en-GB" sz="1200" b="1" kern="1200" dirty="0">
                <a:solidFill>
                  <a:schemeClr val="tx1"/>
                </a:solidFill>
                <a:effectLst/>
                <a:latin typeface="+mn-lt"/>
                <a:ea typeface="+mn-ea"/>
                <a:cs typeface="+mn-cs"/>
              </a:rPr>
              <a:t>asking important questions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getting teams to a common understanding.</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our work with charities, just getting everyone to an agreed impact statement can be really valuable. And once they have done this, charities will often realise they are doing things that don’t help, or they’re not doing other things that might. </a:t>
            </a:r>
          </a:p>
        </p:txBody>
      </p:sp>
      <p:sp>
        <p:nvSpPr>
          <p:cNvPr id="4" name="Slide Number Placeholder 3"/>
          <p:cNvSpPr>
            <a:spLocks noGrp="1"/>
          </p:cNvSpPr>
          <p:nvPr>
            <p:ph type="sldNum" sz="quarter" idx="10"/>
          </p:nvPr>
        </p:nvSpPr>
        <p:spPr/>
        <p:txBody>
          <a:bodyPr/>
          <a:lstStyle/>
          <a:p>
            <a:fld id="{A7F56753-5453-0243-A583-693553146025}" type="slidenum">
              <a:rPr lang="en-US" smtClean="0"/>
              <a:t>13</a:t>
            </a:fld>
            <a:endParaRPr lang="en-US" dirty="0"/>
          </a:p>
        </p:txBody>
      </p:sp>
    </p:spTree>
    <p:extLst>
      <p:ext uri="{BB962C8B-B14F-4D97-AF65-F5344CB8AC3E}">
        <p14:creationId xmlns:p14="http://schemas.microsoft.com/office/powerpoint/2010/main" val="317454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F56753-5453-0243-A583-693553146025}" type="slidenum">
              <a:rPr lang="en-US" smtClean="0"/>
              <a:t>14</a:t>
            </a:fld>
            <a:endParaRPr lang="en-US" dirty="0"/>
          </a:p>
        </p:txBody>
      </p:sp>
    </p:spTree>
    <p:extLst>
      <p:ext uri="{BB962C8B-B14F-4D97-AF65-F5344CB8AC3E}">
        <p14:creationId xmlns:p14="http://schemas.microsoft.com/office/powerpoint/2010/main" val="376547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target group at a time. </a:t>
            </a:r>
            <a:r>
              <a:rPr lang="en-US" b="0" dirty="0"/>
              <a:t>A key thing about i</a:t>
            </a:r>
            <a:r>
              <a:rPr lang="en-US" dirty="0"/>
              <a:t>mpact is that is about the people or environment you aim to reach or serve. So you need to start by agreeing who these people are, and you need to do these for each target group.</a:t>
            </a:r>
          </a:p>
          <a:p>
            <a:endParaRPr lang="en-US" dirty="0"/>
          </a:p>
          <a:p>
            <a:r>
              <a:rPr lang="en-US" dirty="0"/>
              <a:t>Amongst the organisations I’m working with at the moment target groups include disadvantaged young people, people with specific health problems, people at risk at homelessness.  </a:t>
            </a:r>
          </a:p>
          <a:p>
            <a:endParaRPr lang="en-US" dirty="0"/>
          </a:p>
          <a:p>
            <a:r>
              <a:rPr lang="en-US" dirty="0"/>
              <a:t>But it can also be whole communities – for example, a museum or church might seek to engage everyone and that’s fine.</a:t>
            </a:r>
          </a:p>
          <a:p>
            <a:r>
              <a:rPr lang="en-US" dirty="0"/>
              <a:t>It </a:t>
            </a:r>
          </a:p>
          <a:p>
            <a:r>
              <a:rPr lang="en-US" dirty="0"/>
              <a:t>can also be professionals or organisations. For example, we have some VCS infrastructure organisations in the room – so their target group is other organisations</a:t>
            </a:r>
          </a:p>
          <a:p>
            <a:endParaRPr lang="en-US" dirty="0"/>
          </a:p>
          <a:p>
            <a:r>
              <a:rPr lang="en-US" dirty="0"/>
              <a:t>Long-term. Sustained. Five years. There are some charities where this doesn’t work so well. For example if you are supporting people whose health is particularly bad. But you can still think in terms of your legacy – after you have delivered your service what are people left with. What is sustained?</a:t>
            </a:r>
          </a:p>
          <a:p>
            <a:endParaRPr lang="en-US" dirty="0"/>
          </a:p>
          <a:p>
            <a:r>
              <a:rPr lang="en-US" dirty="0"/>
              <a:t>Something that a funder or commissioner will be willing to be pay for.</a:t>
            </a:r>
          </a:p>
          <a:p>
            <a:endParaRPr lang="en-US" dirty="0"/>
          </a:p>
          <a:p>
            <a:r>
              <a:rPr lang="en-US" dirty="0"/>
              <a:t>It’s an important but subtle point that, that ultimately whether people are happier, healthier, whether they get employment or, feel part of their community is </a:t>
            </a:r>
            <a:r>
              <a:rPr lang="en-US" u="sng" dirty="0"/>
              <a:t>up to them</a:t>
            </a:r>
            <a:r>
              <a:rPr lang="en-US" dirty="0"/>
              <a:t>. Charities </a:t>
            </a:r>
            <a:r>
              <a:rPr lang="en-US" u="sng" dirty="0"/>
              <a:t>contribute </a:t>
            </a:r>
            <a:r>
              <a:rPr lang="en-US" dirty="0"/>
              <a:t>to these changes through providing opportunities, support and encouragement. So it’s best to think of impact as a change people make and sustain themselves.</a:t>
            </a:r>
          </a:p>
          <a:p>
            <a:endParaRPr lang="en-US" dirty="0"/>
          </a:p>
          <a:p>
            <a:r>
              <a:rPr lang="en-US" dirty="0"/>
              <a:t>Because impact is a profound change – I’d argue that organizations should only really have a couple of impact statements. It’s good to have a clear focus</a:t>
            </a:r>
          </a:p>
          <a:p>
            <a:endParaRPr lang="en-US" dirty="0"/>
          </a:p>
          <a:p>
            <a:r>
              <a:rPr lang="en-US" dirty="0"/>
              <a:t>What I’d like you to do is spend a couple of minutes thinking about your organization and these two questions… And I’ll get a couple of examples from the room.</a:t>
            </a:r>
          </a:p>
          <a:p>
            <a:endParaRPr lang="en-US" dirty="0"/>
          </a:p>
          <a:p>
            <a:endParaRPr lang="en-US" dirty="0"/>
          </a:p>
          <a:p>
            <a:endParaRPr lang="en-US" dirty="0"/>
          </a:p>
          <a:p>
            <a:endParaRPr lang="en-US" dirty="0"/>
          </a:p>
          <a:p>
            <a:endParaRPr lang="en-US" dirty="0"/>
          </a:p>
          <a:p>
            <a:endParaRPr lang="en-US" dirty="0"/>
          </a:p>
          <a:p>
            <a:r>
              <a:rPr lang="en-US" dirty="0"/>
              <a:t>Get everyone to think about their impact and get a few from the room.</a:t>
            </a:r>
          </a:p>
          <a:p>
            <a:endParaRPr lang="en-US" dirty="0"/>
          </a:p>
          <a:p>
            <a:r>
              <a:rPr lang="en-US" dirty="0"/>
              <a:t>Highlight how impact is very different organisations</a:t>
            </a:r>
          </a:p>
        </p:txBody>
      </p:sp>
      <p:sp>
        <p:nvSpPr>
          <p:cNvPr id="4" name="Slide Number Placeholder 3"/>
          <p:cNvSpPr>
            <a:spLocks noGrp="1"/>
          </p:cNvSpPr>
          <p:nvPr>
            <p:ph type="sldNum" sz="quarter" idx="10"/>
          </p:nvPr>
        </p:nvSpPr>
        <p:spPr/>
        <p:txBody>
          <a:bodyPr/>
          <a:lstStyle/>
          <a:p>
            <a:fld id="{A7F56753-5453-0243-A583-693553146025}" type="slidenum">
              <a:rPr lang="en-US" smtClean="0"/>
              <a:t>15</a:t>
            </a:fld>
            <a:endParaRPr lang="en-US" dirty="0"/>
          </a:p>
        </p:txBody>
      </p:sp>
    </p:spTree>
    <p:extLst>
      <p:ext uri="{BB962C8B-B14F-4D97-AF65-F5344CB8AC3E}">
        <p14:creationId xmlns:p14="http://schemas.microsoft.com/office/powerpoint/2010/main" val="5685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A7F56753-5453-0243-A583-693553146025}" type="slidenum">
              <a:rPr lang="en-US" smtClean="0"/>
              <a:t>16</a:t>
            </a:fld>
            <a:endParaRPr lang="en-US" dirty="0"/>
          </a:p>
        </p:txBody>
      </p:sp>
    </p:spTree>
    <p:extLst>
      <p:ext uri="{BB962C8B-B14F-4D97-AF65-F5344CB8AC3E}">
        <p14:creationId xmlns:p14="http://schemas.microsoft.com/office/powerpoint/2010/main" val="3794579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think about the activities your project delivers – describing important features such as what you’re offering, how you will get people involved, how should people engage with it, what will people be doing. </a:t>
            </a:r>
          </a:p>
          <a:p>
            <a:r>
              <a:rPr lang="en-GB" dirty="0"/>
              <a:t>Think about language – provide, support, run, offer. </a:t>
            </a:r>
          </a:p>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17</a:t>
            </a:fld>
            <a:endParaRPr lang="en-US" dirty="0"/>
          </a:p>
        </p:txBody>
      </p:sp>
    </p:spTree>
    <p:extLst>
      <p:ext uri="{BB962C8B-B14F-4D97-AF65-F5344CB8AC3E}">
        <p14:creationId xmlns:p14="http://schemas.microsoft.com/office/powerpoint/2010/main" val="295555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thinking about what we call ‘mechanisms of change’ – </a:t>
            </a:r>
            <a:r>
              <a:rPr lang="en-GB" i="1" dirty="0"/>
              <a:t>how</a:t>
            </a:r>
            <a:r>
              <a:rPr lang="en-GB" i="0" dirty="0"/>
              <a:t> your activities will produce the short-term outcomes you’ve defined. </a:t>
            </a:r>
          </a:p>
          <a:p>
            <a:r>
              <a:rPr lang="en-GB" i="0" dirty="0"/>
              <a:t>This can be tricky but it’s about describing the ways in which you want people to engage with your project.</a:t>
            </a:r>
            <a:r>
              <a:rPr lang="en-GB" dirty="0"/>
              <a:t> </a:t>
            </a:r>
            <a:endParaRPr lang="en-GB" dirty="0">
              <a:cs typeface="Calibri"/>
            </a:endParaRPr>
          </a:p>
          <a:p>
            <a:r>
              <a:rPr lang="en-GB" i="0" dirty="0"/>
              <a:t>It can be helpful to imagine what the ideal experience of your project would be ‘on the day’. </a:t>
            </a:r>
            <a:r>
              <a:rPr lang="en-GB" dirty="0"/>
              <a:t> </a:t>
            </a:r>
            <a:endParaRPr lang="en-US" dirty="0">
              <a:cs typeface="Calibri"/>
            </a:endParaRPr>
          </a:p>
          <a:p>
            <a:endParaRPr lang="en-GB" dirty="0">
              <a:cs typeface="Calibri"/>
            </a:endParaRPr>
          </a:p>
          <a:p>
            <a:r>
              <a:rPr lang="en-GB" dirty="0">
                <a:cs typeface="Calibri"/>
              </a:rPr>
              <a:t>Going back to the maths club example, an </a:t>
            </a:r>
            <a:r>
              <a:rPr lang="en-GB" b="1" dirty="0">
                <a:cs typeface="Calibri"/>
              </a:rPr>
              <a:t>activity </a:t>
            </a:r>
            <a:r>
              <a:rPr lang="en-GB" dirty="0">
                <a:cs typeface="Calibri"/>
              </a:rPr>
              <a:t>would be the right young person coming to the club and participating. An </a:t>
            </a:r>
            <a:r>
              <a:rPr lang="en-GB" b="1" dirty="0">
                <a:cs typeface="Calibri"/>
              </a:rPr>
              <a:t>outcome </a:t>
            </a:r>
            <a:r>
              <a:rPr lang="en-GB" dirty="0">
                <a:cs typeface="Calibri"/>
              </a:rPr>
              <a:t>is they are motivated to study and learn. And </a:t>
            </a:r>
            <a:r>
              <a:rPr lang="en-GB" b="1" dirty="0">
                <a:cs typeface="Calibri"/>
              </a:rPr>
              <a:t>mechanisms </a:t>
            </a:r>
            <a:r>
              <a:rPr lang="en-GB" dirty="0">
                <a:cs typeface="Calibri"/>
              </a:rPr>
              <a:t>could be they listen, they enjoy the club, they concentrate, and they feel like they are making progress.  </a:t>
            </a:r>
          </a:p>
        </p:txBody>
      </p:sp>
      <p:sp>
        <p:nvSpPr>
          <p:cNvPr id="4" name="Slide Number Placeholder 3"/>
          <p:cNvSpPr>
            <a:spLocks noGrp="1"/>
          </p:cNvSpPr>
          <p:nvPr>
            <p:ph type="sldNum" sz="quarter" idx="10"/>
          </p:nvPr>
        </p:nvSpPr>
        <p:spPr/>
        <p:txBody>
          <a:bodyPr/>
          <a:lstStyle/>
          <a:p>
            <a:fld id="{A7F56753-5453-0243-A583-693553146025}" type="slidenum">
              <a:rPr lang="en-US" smtClean="0"/>
              <a:t>18</a:t>
            </a:fld>
            <a:endParaRPr lang="en-US" dirty="0"/>
          </a:p>
        </p:txBody>
      </p:sp>
    </p:spTree>
    <p:extLst>
      <p:ext uri="{BB962C8B-B14F-4D97-AF65-F5344CB8AC3E}">
        <p14:creationId xmlns:p14="http://schemas.microsoft.com/office/powerpoint/2010/main" val="168625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We have found that in CJ it helps to think about a journey and build the ToC around this.</a:t>
            </a:r>
          </a:p>
        </p:txBody>
      </p:sp>
      <p:sp>
        <p:nvSpPr>
          <p:cNvPr id="4" name="Slide Number Placeholder 3"/>
          <p:cNvSpPr>
            <a:spLocks noGrp="1"/>
          </p:cNvSpPr>
          <p:nvPr>
            <p:ph type="sldNum" sz="quarter" idx="10"/>
          </p:nvPr>
        </p:nvSpPr>
        <p:spPr/>
        <p:txBody>
          <a:bodyPr/>
          <a:lstStyle/>
          <a:p>
            <a:fld id="{A7F56753-5453-0243-A583-693553146025}" type="slidenum">
              <a:rPr lang="en-US" smtClean="0"/>
              <a:pPr/>
              <a:t>19</a:t>
            </a:fld>
            <a:endParaRPr lang="en-US" dirty="0"/>
          </a:p>
        </p:txBody>
      </p:sp>
    </p:spTree>
    <p:extLst>
      <p:ext uri="{BB962C8B-B14F-4D97-AF65-F5344CB8AC3E}">
        <p14:creationId xmlns:p14="http://schemas.microsoft.com/office/powerpoint/2010/main" val="22249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2</a:t>
            </a:fld>
            <a:endParaRPr lang="en-US" dirty="0"/>
          </a:p>
        </p:txBody>
      </p:sp>
    </p:spTree>
    <p:extLst>
      <p:ext uri="{BB962C8B-B14F-4D97-AF65-F5344CB8AC3E}">
        <p14:creationId xmlns:p14="http://schemas.microsoft.com/office/powerpoint/2010/main" val="123299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point about</a:t>
            </a:r>
            <a:r>
              <a:rPr lang="en-GB" baseline="0" dirty="0"/>
              <a:t> victims not included here</a:t>
            </a:r>
            <a:endParaRPr lang="en-GB" dirty="0"/>
          </a:p>
        </p:txBody>
      </p:sp>
    </p:spTree>
    <p:extLst>
      <p:ext uri="{BB962C8B-B14F-4D97-AF65-F5344CB8AC3E}">
        <p14:creationId xmlns:p14="http://schemas.microsoft.com/office/powerpoint/2010/main" val="409446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point about</a:t>
            </a:r>
            <a:r>
              <a:rPr lang="en-GB" baseline="0" dirty="0"/>
              <a:t> victims not included here</a:t>
            </a:r>
            <a:endParaRPr lang="en-GB" dirty="0"/>
          </a:p>
        </p:txBody>
      </p:sp>
    </p:spTree>
    <p:extLst>
      <p:ext uri="{BB962C8B-B14F-4D97-AF65-F5344CB8AC3E}">
        <p14:creationId xmlns:p14="http://schemas.microsoft.com/office/powerpoint/2010/main" val="4250148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22</a:t>
            </a:fld>
            <a:endParaRPr lang="en-US" dirty="0"/>
          </a:p>
        </p:txBody>
      </p:sp>
    </p:spTree>
    <p:extLst>
      <p:ext uri="{BB962C8B-B14F-4D97-AF65-F5344CB8AC3E}">
        <p14:creationId xmlns:p14="http://schemas.microsoft.com/office/powerpoint/2010/main" val="3380545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Derventios research priorities</a:t>
            </a:r>
          </a:p>
        </p:txBody>
      </p:sp>
      <p:sp>
        <p:nvSpPr>
          <p:cNvPr id="4" name="Slide Number Placeholder 3"/>
          <p:cNvSpPr>
            <a:spLocks noGrp="1"/>
          </p:cNvSpPr>
          <p:nvPr>
            <p:ph type="sldNum" sz="quarter" idx="10"/>
          </p:nvPr>
        </p:nvSpPr>
        <p:spPr/>
        <p:txBody>
          <a:bodyPr/>
          <a:lstStyle/>
          <a:p>
            <a:fld id="{A7F56753-5453-0243-A583-69355314602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1543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881188" y="1046163"/>
            <a:ext cx="6935787" cy="5202237"/>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Why routine?</a:t>
            </a:r>
          </a:p>
          <a:p>
            <a:endParaRPr lang="en-GB" b="1" dirty="0"/>
          </a:p>
          <a:p>
            <a:pPr marL="228600" indent="-228600">
              <a:buAutoNum type="arabicParenR"/>
            </a:pPr>
            <a:r>
              <a:rPr lang="en-GB" b="0" dirty="0"/>
              <a:t>Easier</a:t>
            </a:r>
          </a:p>
          <a:p>
            <a:pPr marL="228600" indent="-228600">
              <a:buAutoNum type="arabicParenR"/>
            </a:pPr>
            <a:r>
              <a:rPr lang="en-GB" b="0" dirty="0"/>
              <a:t>Early warning signs</a:t>
            </a:r>
          </a:p>
          <a:p>
            <a:pPr marL="228600" indent="-228600">
              <a:buAutoNum type="arabicParenR"/>
            </a:pPr>
            <a:r>
              <a:rPr lang="en-GB" b="0" dirty="0"/>
              <a:t>Evidence already exists</a:t>
            </a:r>
          </a:p>
          <a:p>
            <a:endParaRPr lang="en-GB" dirty="0"/>
          </a:p>
        </p:txBody>
      </p:sp>
    </p:spTree>
    <p:extLst>
      <p:ext uri="{BB962C8B-B14F-4D97-AF65-F5344CB8AC3E}">
        <p14:creationId xmlns:p14="http://schemas.microsoft.com/office/powerpoint/2010/main" val="241286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25</a:t>
            </a:fld>
            <a:endParaRPr lang="en-US" dirty="0"/>
          </a:p>
        </p:txBody>
      </p:sp>
    </p:spTree>
    <p:extLst>
      <p:ext uri="{BB962C8B-B14F-4D97-AF65-F5344CB8AC3E}">
        <p14:creationId xmlns:p14="http://schemas.microsoft.com/office/powerpoint/2010/main" val="1478200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further point is that, as well as getting the views of your team, your theory of change also needs to show how your work relates to the existing evidence base. As we understand it ,your grant application will be much stronger if you can show this. </a:t>
            </a:r>
          </a:p>
          <a:p>
            <a:endParaRPr lang="en-GB" baseline="0" dirty="0"/>
          </a:p>
          <a:p>
            <a:r>
              <a:rPr lang="en-GB" baseline="0" dirty="0"/>
              <a:t>There is actually a very rich evidence base for criminal justice, more so than in other topic areas we work in – like youth for example. </a:t>
            </a:r>
          </a:p>
          <a:p>
            <a:endParaRPr lang="en-GB" baseline="0" dirty="0"/>
          </a:p>
          <a:p>
            <a:r>
              <a:rPr lang="en-GB" baseline="0" dirty="0"/>
              <a:t>There have also been lots of attempts to summarise the evidence base, as this slide shows. It’s a one slide summary of a review done by the Scottish Government a few years ago.</a:t>
            </a:r>
          </a:p>
          <a:p>
            <a:endParaRPr lang="en-GB" baseline="0" dirty="0"/>
          </a:p>
          <a:p>
            <a:r>
              <a:rPr lang="en-GB" baseline="0" dirty="0"/>
              <a:t>Our suggestion is both to bring this evidence into the development of the theory of change, and include references to the evidence base it. And if you look at the example we linked to in slide 7, you can see how we have attempted that,</a:t>
            </a:r>
          </a:p>
          <a:p>
            <a:endParaRPr lang="en-GB" baseline="0" dirty="0"/>
          </a:p>
        </p:txBody>
      </p:sp>
      <p:sp>
        <p:nvSpPr>
          <p:cNvPr id="4" name="Slide Number Placeholder 3"/>
          <p:cNvSpPr>
            <a:spLocks noGrp="1"/>
          </p:cNvSpPr>
          <p:nvPr>
            <p:ph type="sldNum" sz="quarter" idx="10"/>
          </p:nvPr>
        </p:nvSpPr>
        <p:spPr/>
        <p:txBody>
          <a:bodyPr/>
          <a:lstStyle/>
          <a:p>
            <a:fld id="{A7F56753-5453-0243-A583-693553146025}" type="slidenum">
              <a:rPr lang="en-US" smtClean="0"/>
              <a:t>26</a:t>
            </a:fld>
            <a:endParaRPr lang="en-US" dirty="0"/>
          </a:p>
        </p:txBody>
      </p:sp>
    </p:spTree>
    <p:extLst>
      <p:ext uri="{BB962C8B-B14F-4D97-AF65-F5344CB8AC3E}">
        <p14:creationId xmlns:p14="http://schemas.microsoft.com/office/powerpoint/2010/main" val="32324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560513"/>
            <a:ext cx="10428288" cy="7821612"/>
          </a:xfrm>
        </p:spPr>
      </p:sp>
      <p:sp>
        <p:nvSpPr>
          <p:cNvPr id="3" name="Notes Placeholder 2"/>
          <p:cNvSpPr>
            <a:spLocks noGrp="1"/>
          </p:cNvSpPr>
          <p:nvPr>
            <p:ph type="body" idx="1"/>
          </p:nvPr>
        </p:nvSpPr>
        <p:spPr/>
        <p:txBody>
          <a:bodyPr/>
          <a:lstStyle/>
          <a:p>
            <a:r>
              <a:rPr lang="en-GB" dirty="0"/>
              <a:t>Theory of change has been around for a while. There are lots of variations which go by different names – but they are essentially the same thing. </a:t>
            </a:r>
          </a:p>
          <a:p>
            <a:endParaRPr lang="en-GB" dirty="0"/>
          </a:p>
          <a:p>
            <a:r>
              <a:rPr lang="en-GB" dirty="0"/>
              <a:t>Variation tends to relate to how you present the output of the process.</a:t>
            </a:r>
          </a:p>
          <a:p>
            <a:endParaRPr lang="en-GB" dirty="0"/>
          </a:p>
          <a:p>
            <a:r>
              <a:rPr lang="en-GB" dirty="0"/>
              <a:t>It is a bit unfortunate that we have these different names because I think it tends to confuse people and make this process more complicated than it needs to be</a:t>
            </a:r>
            <a:r>
              <a:rPr lang="en-GB" dirty="0">
                <a:cs typeface="Calibri"/>
              </a:rPr>
              <a:t>.</a:t>
            </a:r>
          </a:p>
        </p:txBody>
      </p:sp>
      <p:sp>
        <p:nvSpPr>
          <p:cNvPr id="4" name="Slide Number Placeholder 3"/>
          <p:cNvSpPr>
            <a:spLocks noGrp="1"/>
          </p:cNvSpPr>
          <p:nvPr>
            <p:ph type="sldNum" sz="quarter" idx="10"/>
          </p:nvPr>
        </p:nvSpPr>
        <p:spPr/>
        <p:txBody>
          <a:bodyPr/>
          <a:lstStyle/>
          <a:p>
            <a:fld id="{A7F56753-5453-0243-A583-693553146025}" type="slidenum">
              <a:rPr lang="en-US" smtClean="0"/>
              <a:t>3</a:t>
            </a:fld>
            <a:endParaRPr lang="en-US" dirty="0"/>
          </a:p>
        </p:txBody>
      </p:sp>
    </p:spTree>
    <p:extLst>
      <p:ext uri="{BB962C8B-B14F-4D97-AF65-F5344CB8AC3E}">
        <p14:creationId xmlns:p14="http://schemas.microsoft.com/office/powerpoint/2010/main" val="23413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Change in the world – how you plan or hope to achieve social value. Hope. No implication that this is what does happen.</a:t>
            </a:r>
          </a:p>
          <a:p>
            <a:endParaRPr lang="en-GB" dirty="0"/>
          </a:p>
          <a:p>
            <a:r>
              <a:rPr lang="en-GB" dirty="0"/>
              <a:t>Flexibility – although what you apply it to has significant implications for what the process and output looks like.</a:t>
            </a:r>
          </a:p>
          <a:p>
            <a:endParaRPr lang="en-GB" dirty="0"/>
          </a:p>
          <a:p>
            <a:r>
              <a:rPr lang="en-GB" dirty="0"/>
              <a:t>Inputs / outputs / funding arrangements / plans for organisations growth or scale / targets / performance indicators. All later</a:t>
            </a:r>
          </a:p>
        </p:txBody>
      </p:sp>
      <p:sp>
        <p:nvSpPr>
          <p:cNvPr id="4" name="Slide Number Placeholder 3"/>
          <p:cNvSpPr>
            <a:spLocks noGrp="1"/>
          </p:cNvSpPr>
          <p:nvPr>
            <p:ph type="sldNum" sz="quarter" idx="10"/>
          </p:nvPr>
        </p:nvSpPr>
        <p:spPr/>
        <p:txBody>
          <a:bodyPr/>
          <a:lstStyle/>
          <a:p>
            <a:fld id="{A7F56753-5453-0243-A583-693553146025}" type="slidenum">
              <a:rPr lang="en-US" smtClean="0"/>
              <a:t>4</a:t>
            </a:fld>
            <a:endParaRPr lang="en-US" dirty="0"/>
          </a:p>
        </p:txBody>
      </p:sp>
    </p:spTree>
    <p:extLst>
      <p:ext uri="{BB962C8B-B14F-4D97-AF65-F5344CB8AC3E}">
        <p14:creationId xmlns:p14="http://schemas.microsoft.com/office/powerpoint/2010/main" val="137378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138">
              <a:defRPr/>
            </a:pPr>
            <a:r>
              <a:rPr lang="en-US" dirty="0">
                <a:solidFill>
                  <a:srgbClr val="222222"/>
                </a:solidFill>
                <a:latin typeface="arial" panose="020B0604020202020204" pitchFamily="34" charset="0"/>
              </a:rPr>
              <a:t>Key insight is encouraging people to think through exactly how what they are doing makes the change. Addresses lack of rigor or rationality associated with charities efforts.</a:t>
            </a:r>
          </a:p>
          <a:p>
            <a:pPr defTabSz="462138">
              <a:defRPr/>
            </a:pPr>
            <a:endParaRPr lang="en-US" dirty="0">
              <a:solidFill>
                <a:srgbClr val="222222"/>
              </a:solidFill>
              <a:latin typeface="arial" panose="020B0604020202020204" pitchFamily="34" charset="0"/>
            </a:endParaRPr>
          </a:p>
          <a:p>
            <a:pPr defTabSz="462138">
              <a:defRPr/>
            </a:pPr>
            <a:endParaRPr lang="en-US" dirty="0">
              <a:solidFill>
                <a:srgbClr val="222222"/>
              </a:solidFill>
              <a:latin typeface="arial" panose="020B0604020202020204" pitchFamily="34" charset="0"/>
            </a:endParaRPr>
          </a:p>
          <a:p>
            <a:pPr defTabSz="462138">
              <a:defRPr/>
            </a:pPr>
            <a:r>
              <a:rPr lang="en-US" dirty="0">
                <a:solidFill>
                  <a:srgbClr val="222222"/>
                </a:solidFill>
                <a:latin typeface="arial" panose="020B0604020202020204" pitchFamily="34" charset="0"/>
              </a:rPr>
              <a:t>"Philosophers have hitherto only interpreted the </a:t>
            </a:r>
            <a:r>
              <a:rPr lang="en-US" b="1" dirty="0">
                <a:solidFill>
                  <a:srgbClr val="222222"/>
                </a:solidFill>
                <a:latin typeface="arial" panose="020B0604020202020204" pitchFamily="34" charset="0"/>
              </a:rPr>
              <a:t>world</a:t>
            </a:r>
            <a:r>
              <a:rPr lang="en-US" dirty="0">
                <a:solidFill>
                  <a:srgbClr val="222222"/>
                </a:solidFill>
                <a:latin typeface="arial" panose="020B0604020202020204" pitchFamily="34" charset="0"/>
              </a:rPr>
              <a:t> in various ways; the point is to </a:t>
            </a:r>
            <a:r>
              <a:rPr lang="en-US" b="1" dirty="0">
                <a:solidFill>
                  <a:srgbClr val="222222"/>
                </a:solidFill>
                <a:latin typeface="arial" panose="020B0604020202020204" pitchFamily="34" charset="0"/>
              </a:rPr>
              <a:t>change</a:t>
            </a:r>
            <a:r>
              <a:rPr lang="en-US" dirty="0">
                <a:solidFill>
                  <a:srgbClr val="222222"/>
                </a:solidFill>
                <a:latin typeface="arial" panose="020B0604020202020204" pitchFamily="34" charset="0"/>
              </a:rPr>
              <a:t> it" </a:t>
            </a:r>
            <a:endParaRPr lang="en-GB" dirty="0"/>
          </a:p>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5</a:t>
            </a:fld>
            <a:endParaRPr lang="en-US" dirty="0"/>
          </a:p>
        </p:txBody>
      </p:sp>
    </p:spTree>
    <p:extLst>
      <p:ext uri="{BB962C8B-B14F-4D97-AF65-F5344CB8AC3E}">
        <p14:creationId xmlns:p14="http://schemas.microsoft.com/office/powerpoint/2010/main" val="340680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F56753-5453-0243-A583-693553146025}" type="slidenum">
              <a:rPr lang="en-US" smtClean="0"/>
              <a:t>6</a:t>
            </a:fld>
            <a:endParaRPr lang="en-US" dirty="0"/>
          </a:p>
        </p:txBody>
      </p:sp>
    </p:spTree>
    <p:extLst>
      <p:ext uri="{BB962C8B-B14F-4D97-AF65-F5344CB8AC3E}">
        <p14:creationId xmlns:p14="http://schemas.microsoft.com/office/powerpoint/2010/main" val="220107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Where possible – sequence not always applicable</a:t>
            </a:r>
          </a:p>
          <a:p>
            <a:endParaRPr lang="en-GB" dirty="0">
              <a:cs typeface="Calibri"/>
            </a:endParaRPr>
          </a:p>
          <a:p>
            <a:r>
              <a:rPr lang="en-GB" dirty="0">
                <a:cs typeface="Calibri"/>
              </a:rPr>
              <a:t>Diagram optional – theory of change is not simply a diagram</a:t>
            </a:r>
          </a:p>
        </p:txBody>
      </p:sp>
      <p:sp>
        <p:nvSpPr>
          <p:cNvPr id="4" name="Slide Number Placeholder 3"/>
          <p:cNvSpPr>
            <a:spLocks noGrp="1"/>
          </p:cNvSpPr>
          <p:nvPr>
            <p:ph type="sldNum" sz="quarter" idx="10"/>
          </p:nvPr>
        </p:nvSpPr>
        <p:spPr/>
        <p:txBody>
          <a:bodyPr/>
          <a:lstStyle/>
          <a:p>
            <a:fld id="{A7F56753-5453-0243-A583-693553146025}" type="slidenum">
              <a:rPr lang="en-US" smtClean="0"/>
              <a:t>7</a:t>
            </a:fld>
            <a:endParaRPr lang="en-US" dirty="0"/>
          </a:p>
        </p:txBody>
      </p:sp>
    </p:spTree>
    <p:extLst>
      <p:ext uri="{BB962C8B-B14F-4D97-AF65-F5344CB8AC3E}">
        <p14:creationId xmlns:p14="http://schemas.microsoft.com/office/powerpoint/2010/main" val="127463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138">
              <a:defRPr/>
            </a:pPr>
            <a:r>
              <a:rPr lang="en-GB" dirty="0"/>
              <a:t>Developmental or descriptive modes</a:t>
            </a:r>
          </a:p>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8</a:t>
            </a:fld>
            <a:endParaRPr lang="en-US" dirty="0"/>
          </a:p>
        </p:txBody>
      </p:sp>
    </p:spTree>
    <p:extLst>
      <p:ext uri="{BB962C8B-B14F-4D97-AF65-F5344CB8AC3E}">
        <p14:creationId xmlns:p14="http://schemas.microsoft.com/office/powerpoint/2010/main" val="245369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F56753-5453-0243-A583-693553146025}" type="slidenum">
              <a:rPr lang="en-US" smtClean="0"/>
              <a:t>9</a:t>
            </a:fld>
            <a:endParaRPr lang="en-US" dirty="0"/>
          </a:p>
        </p:txBody>
      </p:sp>
    </p:spTree>
    <p:extLst>
      <p:ext uri="{BB962C8B-B14F-4D97-AF65-F5344CB8AC3E}">
        <p14:creationId xmlns:p14="http://schemas.microsoft.com/office/powerpoint/2010/main" val="2907823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hort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641272"/>
            <a:ext cx="9144000" cy="1431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2" name="Title 1"/>
          <p:cNvSpPr>
            <a:spLocks noGrp="1"/>
          </p:cNvSpPr>
          <p:nvPr>
            <p:ph type="ctrTitle" hasCustomPrompt="1"/>
          </p:nvPr>
        </p:nvSpPr>
        <p:spPr>
          <a:xfrm>
            <a:off x="461818" y="4733637"/>
            <a:ext cx="8236525" cy="484909"/>
          </a:xfrm>
        </p:spPr>
        <p:txBody>
          <a:bodyPr anchor="b"/>
          <a:lstStyle>
            <a:lvl1pPr algn="l">
              <a:defRPr sz="2400" baseline="0"/>
            </a:lvl1pPr>
          </a:lstStyle>
          <a:p>
            <a:r>
              <a:rPr lang="en-US" dirty="0"/>
              <a:t>Divider slide with title on one line </a:t>
            </a:r>
          </a:p>
        </p:txBody>
      </p:sp>
      <p:sp>
        <p:nvSpPr>
          <p:cNvPr id="3" name="Subtitle 2"/>
          <p:cNvSpPr>
            <a:spLocks noGrp="1"/>
          </p:cNvSpPr>
          <p:nvPr>
            <p:ph type="subTitle" idx="1" hasCustomPrompt="1"/>
          </p:nvPr>
        </p:nvSpPr>
        <p:spPr>
          <a:xfrm>
            <a:off x="461818" y="5258565"/>
            <a:ext cx="8224982" cy="248619"/>
          </a:xfrm>
        </p:spPr>
        <p:txBody>
          <a:bodyPr anchor="t"/>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SubTitle</a:t>
            </a:r>
            <a:r>
              <a:rPr lang="en-US" dirty="0"/>
              <a:t>, presentation to XYZ</a:t>
            </a:r>
          </a:p>
        </p:txBody>
      </p:sp>
      <p:cxnSp>
        <p:nvCxnSpPr>
          <p:cNvPr id="8" name="Straight Connector 7"/>
          <p:cNvCxnSpPr/>
          <p:nvPr userDrawn="1"/>
        </p:nvCxnSpPr>
        <p:spPr>
          <a:xfrm>
            <a:off x="457200" y="5615235"/>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_forA4u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sp>
        <p:nvSpPr>
          <p:cNvPr id="12" name="Text Placeholder 11"/>
          <p:cNvSpPr>
            <a:spLocks noGrp="1"/>
          </p:cNvSpPr>
          <p:nvPr>
            <p:ph type="body" sz="quarter" idx="10" hasCustomPrompt="1"/>
          </p:nvPr>
        </p:nvSpPr>
        <p:spPr>
          <a:xfrm>
            <a:off x="461819" y="5680370"/>
            <a:ext cx="8224981" cy="265546"/>
          </a:xfrm>
        </p:spPr>
        <p:txBody>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dirty="0"/>
              <a:t>Date here, e.g. London July 2012</a:t>
            </a:r>
            <a:endParaRPr lang="en-US" dirty="0"/>
          </a:p>
        </p:txBody>
      </p:sp>
      <p:sp>
        <p:nvSpPr>
          <p:cNvPr id="10"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dirty="0"/>
          </a:p>
        </p:txBody>
      </p:sp>
      <p:sp>
        <p:nvSpPr>
          <p:cNvPr id="13"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dirty="0"/>
          </a:p>
        </p:txBody>
      </p:sp>
    </p:spTree>
    <p:extLst>
      <p:ext uri="{BB962C8B-B14F-4D97-AF65-F5344CB8AC3E}">
        <p14:creationId xmlns:p14="http://schemas.microsoft.com/office/powerpoint/2010/main" val="301178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solidFill>
                <a:latin typeface="Arial"/>
                <a:cs typeface="Arial"/>
              </a:defRPr>
            </a:lvl1pPr>
          </a:lstStyle>
          <a:p>
            <a:endParaRPr lang="en-US" dirty="0"/>
          </a:p>
        </p:txBody>
      </p:sp>
      <p:sp>
        <p:nvSpPr>
          <p:cNvPr id="7"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solidFill>
                <a:latin typeface="Arial"/>
                <a:cs typeface="Arial"/>
              </a:defRPr>
            </a:lvl1pPr>
          </a:lstStyle>
          <a:p>
            <a:fld id="{98CAC427-3659-A240-9321-3887C881B441}" type="slidenum">
              <a:rPr lang="en-US" smtClean="0"/>
              <a:pPr/>
              <a:t>‹#›</a:t>
            </a:fld>
            <a:endParaRPr lang="en-US" dirty="0"/>
          </a:p>
        </p:txBody>
      </p:sp>
      <p:pic>
        <p:nvPicPr>
          <p:cNvPr id="8" name="Picture 7"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9" name="Straight Connector 8"/>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43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861868"/>
          </a:xfrm>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98CAC427-3659-A240-9321-3887C881B441}" type="slidenum">
              <a:rPr lang="en-US" smtClean="0"/>
              <a:t>‹#›</a:t>
            </a:fld>
            <a:endParaRPr lang="en-US" dirty="0"/>
          </a:p>
        </p:txBody>
      </p:sp>
      <p:pic>
        <p:nvPicPr>
          <p:cNvPr id="6" name="Picture 5"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7" name="Straight Connector 6"/>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35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799396"/>
          </a:xfrm>
        </p:spPr>
        <p:txBody>
          <a:bodyPr/>
          <a:lstStyle>
            <a:lvl1pPr>
              <a:defRPr baseline="0"/>
            </a:lvl1pPr>
          </a:lstStyle>
          <a:p>
            <a:r>
              <a:rPr lang="en-GB" dirty="0"/>
              <a:t>CLICK TO EDIT MASTER TITLE STYLE the title can wrap over two lines</a:t>
            </a:r>
            <a:endParaRPr lang="en-US" dirty="0"/>
          </a:p>
        </p:txBody>
      </p:sp>
      <p:sp>
        <p:nvSpPr>
          <p:cNvPr id="3" name="Content Placeholder 2"/>
          <p:cNvSpPr>
            <a:spLocks noGrp="1"/>
          </p:cNvSpPr>
          <p:nvPr>
            <p:ph idx="1"/>
          </p:nvPr>
        </p:nvSpPr>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dirty="0"/>
          </a:p>
        </p:txBody>
      </p:sp>
      <p:pic>
        <p:nvPicPr>
          <p:cNvPr id="7" name="Picture 6"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8" name="Straight Connector 7"/>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0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799396"/>
          </a:xfrm>
        </p:spPr>
        <p:txBody>
          <a:bodyPr/>
          <a:lstStyle>
            <a:lvl1pPr>
              <a:defRPr baseline="0"/>
            </a:lvl1pPr>
          </a:lstStyle>
          <a:p>
            <a:r>
              <a:rPr lang="en-GB" dirty="0"/>
              <a:t>CLICK TO EDIT MASTER TITLE STYLE the title can wrap over two lines</a:t>
            </a:r>
            <a:endParaRPr lang="en-US" dirty="0"/>
          </a:p>
        </p:txBody>
      </p:sp>
      <p:sp>
        <p:nvSpPr>
          <p:cNvPr id="3" name="Content Placeholder 2"/>
          <p:cNvSpPr>
            <a:spLocks noGrp="1"/>
          </p:cNvSpPr>
          <p:nvPr>
            <p:ph idx="1"/>
          </p:nvPr>
        </p:nvSpPr>
        <p:spPr/>
        <p:txBody>
          <a:bodyPr/>
          <a:lstStyle>
            <a:lvl1pPr marL="0" indent="0">
              <a:spcAft>
                <a:spcPts val="600"/>
              </a:spcAft>
              <a:buFont typeface="Arial" pitchFamily="34" charset="0"/>
              <a:buNone/>
              <a:defRPr sz="1600"/>
            </a:lvl1pPr>
            <a:lvl2pPr marL="457200" indent="0">
              <a:spcAft>
                <a:spcPts val="600"/>
              </a:spcAft>
              <a:buNone/>
              <a:defRPr sz="1800"/>
            </a:lvl2pPr>
            <a:lvl3pPr marL="914400" indent="0">
              <a:spcAft>
                <a:spcPts val="600"/>
              </a:spcAft>
              <a:buNone/>
              <a:defRPr sz="1600"/>
            </a:lvl3pPr>
            <a:lvl4pPr marL="1371600" indent="0">
              <a:spcAft>
                <a:spcPts val="600"/>
              </a:spcAft>
              <a:buNone/>
              <a:defRPr sz="1400"/>
            </a:lvl4pPr>
            <a:lvl5pPr marL="1828800" indent="0">
              <a:spcAft>
                <a:spcPts val="600"/>
              </a:spcAft>
              <a:buNone/>
              <a:defRPr sz="14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dirty="0"/>
          </a:p>
        </p:txBody>
      </p:sp>
      <p:pic>
        <p:nvPicPr>
          <p:cNvPr id="7" name="Picture 6"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8" name="Straight Connector 7"/>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6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itle and Plain: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16435" cy="850323"/>
          </a:xfrm>
        </p:spPr>
        <p:txBody>
          <a:bodyPr/>
          <a:lstStyle>
            <a:lvl1pPr>
              <a:defRPr baseline="0"/>
            </a:lvl1pPr>
          </a:lstStyle>
          <a:p>
            <a:r>
              <a:rPr lang="en-GB" dirty="0"/>
              <a:t>CLICK TO EDIT MASTER TITLE STYLE: title over two lines</a:t>
            </a:r>
            <a:endParaRPr lang="en-US" dirty="0"/>
          </a:p>
        </p:txBody>
      </p:sp>
      <p:sp>
        <p:nvSpPr>
          <p:cNvPr id="3" name="Content Placeholder 2"/>
          <p:cNvSpPr>
            <a:spLocks noGrp="1"/>
          </p:cNvSpPr>
          <p:nvPr>
            <p:ph sz="half" idx="1"/>
          </p:nvPr>
        </p:nvSpPr>
        <p:spPr>
          <a:xfrm>
            <a:off x="457200" y="1647248"/>
            <a:ext cx="4038600" cy="4121727"/>
          </a:xfrm>
        </p:spPr>
        <p:txBody>
          <a:bodyPr/>
          <a:lstStyle>
            <a:lvl1pPr marL="0" indent="0">
              <a:spcAft>
                <a:spcPts val="600"/>
              </a:spcAft>
              <a:buNone/>
              <a:defRPr sz="1600"/>
            </a:lvl1pPr>
            <a:lvl2pPr marL="457200" indent="0">
              <a:spcAft>
                <a:spcPts val="600"/>
              </a:spcAft>
              <a:buNone/>
              <a:defRPr sz="1600"/>
            </a:lvl2pPr>
            <a:lvl3pPr marL="914400" indent="0">
              <a:spcAft>
                <a:spcPts val="600"/>
              </a:spcAft>
              <a:buNone/>
              <a:defRPr sz="1600"/>
            </a:lvl3pPr>
            <a:lvl4pPr marL="1371600" indent="0">
              <a:spcAft>
                <a:spcPts val="600"/>
              </a:spcAft>
              <a:buNone/>
              <a:defRPr sz="1600"/>
            </a:lvl4pPr>
            <a:lvl5pPr marL="1828800" indent="0">
              <a:spcAft>
                <a:spcPts val="600"/>
              </a:spcAft>
              <a:buNone/>
              <a:defRPr sz="16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647248"/>
            <a:ext cx="4038600" cy="4121727"/>
          </a:xfrm>
        </p:spPr>
        <p:txBody>
          <a:bodyPr/>
          <a:lstStyle>
            <a:lvl1pPr marL="0" indent="0">
              <a:spcAft>
                <a:spcPts val="600"/>
              </a:spcAft>
              <a:buNone/>
              <a:defRPr sz="1600"/>
            </a:lvl1pPr>
            <a:lvl2pPr marL="457200" indent="0">
              <a:spcAft>
                <a:spcPts val="600"/>
              </a:spcAft>
              <a:buNone/>
              <a:defRPr sz="1600"/>
            </a:lvl2pPr>
            <a:lvl3pPr marL="914400" indent="0">
              <a:spcAft>
                <a:spcPts val="600"/>
              </a:spcAft>
              <a:buNone/>
              <a:defRPr sz="1600"/>
            </a:lvl3pPr>
            <a:lvl4pPr marL="1371600" indent="0">
              <a:spcAft>
                <a:spcPts val="600"/>
              </a:spcAft>
              <a:buNone/>
              <a:defRPr sz="1600"/>
            </a:lvl4pPr>
            <a:lvl5pPr marL="1828800" indent="0">
              <a:spcAft>
                <a:spcPts val="600"/>
              </a:spcAft>
              <a:buNone/>
              <a:defRPr sz="16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dirty="0"/>
          </a:p>
        </p:txBody>
      </p:sp>
      <p:pic>
        <p:nvPicPr>
          <p:cNvPr id="8" name="Picture 7"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9" name="Straight Connector 8"/>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556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ub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411018"/>
          </a:xfrm>
        </p:spPr>
        <p:txBody>
          <a:bodyPr/>
          <a:lstStyle>
            <a:lvl1pPr>
              <a:defRPr baseline="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dirty="0"/>
          </a:p>
        </p:txBody>
      </p:sp>
      <p:sp>
        <p:nvSpPr>
          <p:cNvPr id="8" name="Text Placeholder 7"/>
          <p:cNvSpPr>
            <a:spLocks noGrp="1"/>
          </p:cNvSpPr>
          <p:nvPr>
            <p:ph type="body" sz="quarter" idx="13" hasCustomPrompt="1"/>
          </p:nvPr>
        </p:nvSpPr>
        <p:spPr>
          <a:xfrm>
            <a:off x="457200" y="993054"/>
            <a:ext cx="6897688"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pic>
        <p:nvPicPr>
          <p:cNvPr id="9" name="Picture 8"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10" name="Straight Connector 9"/>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46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ubTitle and Plain copy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434254"/>
          </a:xfrm>
        </p:spPr>
        <p:txBody>
          <a:bodyPr/>
          <a:lstStyle>
            <a:lvl1pPr>
              <a:defRPr baseline="0"/>
            </a:lvl1pPr>
          </a:lstStyle>
          <a:p>
            <a:r>
              <a:rPr lang="en-GB" dirty="0"/>
              <a:t>CLICK TO EDIT MASTER TITLE STYLE</a:t>
            </a:r>
            <a:endParaRPr lang="en-US" dirty="0"/>
          </a:p>
        </p:txBody>
      </p:sp>
      <p:sp>
        <p:nvSpPr>
          <p:cNvPr id="3" name="Content Placeholder 2"/>
          <p:cNvSpPr>
            <a:spLocks noGrp="1"/>
          </p:cNvSpPr>
          <p:nvPr>
            <p:ph idx="1"/>
          </p:nvPr>
        </p:nvSpPr>
        <p:spPr>
          <a:xfrm>
            <a:off x="449263" y="1594140"/>
            <a:ext cx="8229600" cy="4460713"/>
          </a:xfrm>
        </p:spPr>
        <p:txBody>
          <a:bodyPr/>
          <a:lstStyle>
            <a:lvl1pPr marL="0" indent="0">
              <a:lnSpc>
                <a:spcPct val="110000"/>
              </a:lnSpc>
              <a:spcBef>
                <a:spcPts val="250"/>
              </a:spcBef>
              <a:spcAft>
                <a:spcPts val="0"/>
              </a:spcAft>
              <a:buFontTx/>
              <a:buNone/>
              <a:defRPr sz="1600"/>
            </a:lvl1pPr>
            <a:lvl2pPr>
              <a:defRPr sz="1800"/>
            </a:lvl2pPr>
            <a:lvl3pPr>
              <a:defRPr sz="1600"/>
            </a:lvl3pPr>
            <a:lvl4pPr>
              <a:defRPr sz="1400"/>
            </a:lvl4pPr>
            <a:lvl5pPr>
              <a:defRPr sz="14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dirty="0"/>
          </a:p>
        </p:txBody>
      </p:sp>
      <p:sp>
        <p:nvSpPr>
          <p:cNvPr id="7" name="Text Placeholder 7"/>
          <p:cNvSpPr>
            <a:spLocks noGrp="1"/>
          </p:cNvSpPr>
          <p:nvPr>
            <p:ph type="body" sz="quarter" idx="13" hasCustomPrompt="1"/>
          </p:nvPr>
        </p:nvSpPr>
        <p:spPr>
          <a:xfrm>
            <a:off x="457200" y="993054"/>
            <a:ext cx="6897688"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pic>
        <p:nvPicPr>
          <p:cNvPr id="8" name="Picture 7"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9" name="Straight Connector 8"/>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47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ub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434254"/>
          </a:xfrm>
        </p:spPr>
        <p:txBody>
          <a:bodyPr/>
          <a:lstStyle>
            <a:lvl1pPr>
              <a:defRPr baseline="0"/>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dirty="0"/>
          </a:p>
        </p:txBody>
      </p:sp>
      <p:sp>
        <p:nvSpPr>
          <p:cNvPr id="7" name="Text Placeholder 7"/>
          <p:cNvSpPr>
            <a:spLocks noGrp="1"/>
          </p:cNvSpPr>
          <p:nvPr>
            <p:ph type="body" sz="quarter" idx="13" hasCustomPrompt="1"/>
          </p:nvPr>
        </p:nvSpPr>
        <p:spPr>
          <a:xfrm>
            <a:off x="457200" y="993054"/>
            <a:ext cx="6897688"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sp>
        <p:nvSpPr>
          <p:cNvPr id="9" name="Chart Placeholder 8"/>
          <p:cNvSpPr>
            <a:spLocks noGrp="1"/>
          </p:cNvSpPr>
          <p:nvPr>
            <p:ph type="chart" sz="quarter" idx="14"/>
          </p:nvPr>
        </p:nvSpPr>
        <p:spPr>
          <a:xfrm>
            <a:off x="457200" y="2152399"/>
            <a:ext cx="6897688" cy="3983706"/>
          </a:xfrm>
        </p:spPr>
        <p:txBody>
          <a:bodyPr/>
          <a:lstStyle/>
          <a:p>
            <a:r>
              <a:rPr lang="en-US" dirty="0"/>
              <a:t>Click icon to add chart</a:t>
            </a:r>
          </a:p>
        </p:txBody>
      </p:sp>
      <p:pic>
        <p:nvPicPr>
          <p:cNvPr id="8" name="Picture 7"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10" name="Straight Connector 9"/>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53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Plain copy: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16435" cy="434254"/>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1" y="1612613"/>
            <a:ext cx="256770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dirty="0"/>
          </a:p>
        </p:txBody>
      </p:sp>
      <p:sp>
        <p:nvSpPr>
          <p:cNvPr id="8" name="Text Placeholder 7"/>
          <p:cNvSpPr>
            <a:spLocks noGrp="1"/>
          </p:cNvSpPr>
          <p:nvPr>
            <p:ph type="body" sz="quarter" idx="13" hasCustomPrompt="1"/>
          </p:nvPr>
        </p:nvSpPr>
        <p:spPr>
          <a:xfrm>
            <a:off x="457200" y="993054"/>
            <a:ext cx="6816435"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sp>
        <p:nvSpPr>
          <p:cNvPr id="13" name="Content Placeholder 2"/>
          <p:cNvSpPr>
            <a:spLocks noGrp="1"/>
          </p:cNvSpPr>
          <p:nvPr>
            <p:ph sz="half" idx="14"/>
          </p:nvPr>
        </p:nvSpPr>
        <p:spPr>
          <a:xfrm>
            <a:off x="3293919" y="1612613"/>
            <a:ext cx="256770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14" name="Content Placeholder 2"/>
          <p:cNvSpPr>
            <a:spLocks noGrp="1"/>
          </p:cNvSpPr>
          <p:nvPr>
            <p:ph sz="half" idx="15"/>
          </p:nvPr>
        </p:nvSpPr>
        <p:spPr>
          <a:xfrm>
            <a:off x="6130636" y="1612613"/>
            <a:ext cx="256770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pic>
        <p:nvPicPr>
          <p:cNvPr id="10" name="Picture 9"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11" name="Straight Connector 10"/>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205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Plain copy: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16435" cy="434254"/>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1" y="1612613"/>
            <a:ext cx="194672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dirty="0"/>
          </a:p>
        </p:txBody>
      </p:sp>
      <p:sp>
        <p:nvSpPr>
          <p:cNvPr id="8" name="Text Placeholder 7"/>
          <p:cNvSpPr>
            <a:spLocks noGrp="1"/>
          </p:cNvSpPr>
          <p:nvPr>
            <p:ph type="body" sz="quarter" idx="13" hasCustomPrompt="1"/>
          </p:nvPr>
        </p:nvSpPr>
        <p:spPr>
          <a:xfrm>
            <a:off x="457200" y="993054"/>
            <a:ext cx="6816435"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sp>
        <p:nvSpPr>
          <p:cNvPr id="30" name="Content Placeholder 2"/>
          <p:cNvSpPr>
            <a:spLocks noGrp="1"/>
          </p:cNvSpPr>
          <p:nvPr>
            <p:ph sz="half" idx="14"/>
          </p:nvPr>
        </p:nvSpPr>
        <p:spPr>
          <a:xfrm>
            <a:off x="2555339" y="1612613"/>
            <a:ext cx="194672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31" name="Content Placeholder 2"/>
          <p:cNvSpPr>
            <a:spLocks noGrp="1"/>
          </p:cNvSpPr>
          <p:nvPr>
            <p:ph sz="half" idx="15"/>
          </p:nvPr>
        </p:nvSpPr>
        <p:spPr>
          <a:xfrm>
            <a:off x="4653477" y="1612613"/>
            <a:ext cx="194672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32" name="Content Placeholder 2"/>
          <p:cNvSpPr>
            <a:spLocks noGrp="1"/>
          </p:cNvSpPr>
          <p:nvPr>
            <p:ph sz="half" idx="16"/>
          </p:nvPr>
        </p:nvSpPr>
        <p:spPr>
          <a:xfrm>
            <a:off x="6751616" y="1612613"/>
            <a:ext cx="1946728"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pic>
        <p:nvPicPr>
          <p:cNvPr id="11" name="Picture 10"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12" name="Straight Connector 11"/>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4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long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283364"/>
            <a:ext cx="9144000" cy="1789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2" name="Title 1"/>
          <p:cNvSpPr>
            <a:spLocks noGrp="1"/>
          </p:cNvSpPr>
          <p:nvPr>
            <p:ph type="ctrTitle" hasCustomPrompt="1"/>
          </p:nvPr>
        </p:nvSpPr>
        <p:spPr>
          <a:xfrm>
            <a:off x="461818" y="4487265"/>
            <a:ext cx="8236525" cy="731281"/>
          </a:xfrm>
        </p:spPr>
        <p:txBody>
          <a:bodyPr anchor="b"/>
          <a:lstStyle>
            <a:lvl1pPr algn="l">
              <a:defRPr sz="2400" baseline="0"/>
            </a:lvl1pPr>
          </a:lstStyle>
          <a:p>
            <a:r>
              <a:rPr lang="en-US" dirty="0"/>
              <a:t>Divider slide where title can wrap over two lines if needed</a:t>
            </a:r>
          </a:p>
        </p:txBody>
      </p:sp>
      <p:sp>
        <p:nvSpPr>
          <p:cNvPr id="3" name="Subtitle 2"/>
          <p:cNvSpPr>
            <a:spLocks noGrp="1"/>
          </p:cNvSpPr>
          <p:nvPr>
            <p:ph type="subTitle" idx="1" hasCustomPrompt="1"/>
          </p:nvPr>
        </p:nvSpPr>
        <p:spPr>
          <a:xfrm>
            <a:off x="461818" y="5258565"/>
            <a:ext cx="8236526" cy="248619"/>
          </a:xfrm>
        </p:spPr>
        <p:txBody>
          <a:bodyPr anchor="t"/>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SubTitle</a:t>
            </a:r>
            <a:r>
              <a:rPr lang="en-US" dirty="0"/>
              <a:t>, presentation to XYZ</a:t>
            </a:r>
          </a:p>
        </p:txBody>
      </p:sp>
      <p:cxnSp>
        <p:nvCxnSpPr>
          <p:cNvPr id="8" name="Straight Connector 7"/>
          <p:cNvCxnSpPr/>
          <p:nvPr userDrawn="1"/>
        </p:nvCxnSpPr>
        <p:spPr>
          <a:xfrm>
            <a:off x="457200" y="5615235"/>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_forA4u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sp>
        <p:nvSpPr>
          <p:cNvPr id="12" name="Text Placeholder 11"/>
          <p:cNvSpPr>
            <a:spLocks noGrp="1"/>
          </p:cNvSpPr>
          <p:nvPr>
            <p:ph type="body" sz="quarter" idx="10" hasCustomPrompt="1"/>
          </p:nvPr>
        </p:nvSpPr>
        <p:spPr>
          <a:xfrm>
            <a:off x="461819" y="5680370"/>
            <a:ext cx="8224981" cy="265546"/>
          </a:xfrm>
        </p:spPr>
        <p:txBody>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dirty="0"/>
              <a:t>Date here, e.g. London July 2012</a:t>
            </a:r>
            <a:endParaRPr lang="en-US" dirty="0"/>
          </a:p>
        </p:txBody>
      </p:sp>
      <p:sp>
        <p:nvSpPr>
          <p:cNvPr id="10"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dirty="0"/>
          </a:p>
        </p:txBody>
      </p:sp>
      <p:sp>
        <p:nvSpPr>
          <p:cNvPr id="11" name="Footer Placeholder 4"/>
          <p:cNvSpPr>
            <a:spLocks noGrp="1"/>
          </p:cNvSpPr>
          <p:nvPr>
            <p:ph type="ftr" sz="quarter" idx="3"/>
          </p:nvPr>
        </p:nvSpPr>
        <p:spPr>
          <a:xfrm>
            <a:off x="468745" y="6447877"/>
            <a:ext cx="6366164"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dirty="0"/>
              <a:t>NPC - title of the document (can be changed under view/header and footer. Add date here if needed.</a:t>
            </a:r>
          </a:p>
        </p:txBody>
      </p:sp>
      <p:sp>
        <p:nvSpPr>
          <p:cNvPr id="13"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dirty="0"/>
          </a:p>
        </p:txBody>
      </p:sp>
    </p:spTree>
    <p:extLst>
      <p:ext uri="{BB962C8B-B14F-4D97-AF65-F5344CB8AC3E}">
        <p14:creationId xmlns:p14="http://schemas.microsoft.com/office/powerpoint/2010/main" val="160347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Bullets: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16435" cy="434109"/>
          </a:xfrm>
        </p:spPr>
        <p:txBody>
          <a:bodyPr/>
          <a:lstStyle>
            <a:lvl1pPr>
              <a:defRPr baseline="0"/>
            </a:lvl1pPr>
          </a:lstStyle>
          <a:p>
            <a:r>
              <a:rPr lang="en-GB" dirty="0"/>
              <a:t>CLICK TO EDIT MASTER TITLE STYLE</a:t>
            </a:r>
            <a:endParaRPr lang="en-US" dirty="0"/>
          </a:p>
        </p:txBody>
      </p:sp>
      <p:sp>
        <p:nvSpPr>
          <p:cNvPr id="3" name="Content Placeholder 2"/>
          <p:cNvSpPr>
            <a:spLocks noGrp="1"/>
          </p:cNvSpPr>
          <p:nvPr>
            <p:ph sz="half" idx="1"/>
          </p:nvPr>
        </p:nvSpPr>
        <p:spPr>
          <a:xfrm>
            <a:off x="457200" y="1647248"/>
            <a:ext cx="4038600" cy="4121727"/>
          </a:xfrm>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7248"/>
            <a:ext cx="4038600" cy="4121727"/>
          </a:xfrm>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dirty="0"/>
          </a:p>
        </p:txBody>
      </p:sp>
      <p:sp>
        <p:nvSpPr>
          <p:cNvPr id="8" name="Text Placeholder 7"/>
          <p:cNvSpPr>
            <a:spLocks noGrp="1"/>
          </p:cNvSpPr>
          <p:nvPr>
            <p:ph type="body" sz="quarter" idx="13" hasCustomPrompt="1"/>
          </p:nvPr>
        </p:nvSpPr>
        <p:spPr>
          <a:xfrm>
            <a:off x="457200" y="993054"/>
            <a:ext cx="6816435"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pic>
        <p:nvPicPr>
          <p:cNvPr id="9" name="Picture 8"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pic>
        <p:nvPicPr>
          <p:cNvPr id="10" name="Picture 9"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6610" y="152400"/>
            <a:ext cx="1725226" cy="1146086"/>
          </a:xfrm>
          <a:prstGeom prst="rect">
            <a:avLst/>
          </a:prstGeom>
        </p:spPr>
      </p:pic>
      <p:cxnSp>
        <p:nvCxnSpPr>
          <p:cNvPr id="11" name="Straight Connector 10"/>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3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mparison: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1891"/>
            <a:ext cx="6897688" cy="411163"/>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57200" y="1639018"/>
            <a:ext cx="4040188" cy="524745"/>
          </a:xfrm>
        </p:spPr>
        <p:txBody>
          <a:bodyPr anchor="t"/>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can wrap over two lines</a:t>
            </a:r>
          </a:p>
        </p:txBody>
      </p:sp>
      <p:sp>
        <p:nvSpPr>
          <p:cNvPr id="4" name="Content Placeholder 3"/>
          <p:cNvSpPr>
            <a:spLocks noGrp="1"/>
          </p:cNvSpPr>
          <p:nvPr>
            <p:ph sz="half" idx="2"/>
          </p:nvPr>
        </p:nvSpPr>
        <p:spPr>
          <a:xfrm>
            <a:off x="457200" y="2186130"/>
            <a:ext cx="4011613" cy="3490195"/>
          </a:xfrm>
        </p:spPr>
        <p:txBody>
          <a:bodyPr/>
          <a:lstStyle>
            <a:lvl1pPr>
              <a:spcAft>
                <a:spcPts val="600"/>
              </a:spcAft>
              <a:defRPr sz="1600"/>
            </a:lvl1pPr>
            <a:lvl2pPr>
              <a:spcAft>
                <a:spcPts val="600"/>
              </a:spcAft>
              <a:defRPr sz="1400"/>
            </a:lvl2pPr>
            <a:lvl3pPr>
              <a:spcAft>
                <a:spcPts val="600"/>
              </a:spcAft>
              <a:defRPr sz="1200"/>
            </a:lvl3pPr>
            <a:lvl4pPr>
              <a:spcAft>
                <a:spcPts val="600"/>
              </a:spcAft>
              <a:defRPr sz="1100"/>
            </a:lvl4pPr>
            <a:lvl5pPr>
              <a:spcAft>
                <a:spcPts val="600"/>
              </a:spcAf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39018"/>
            <a:ext cx="4041775" cy="524745"/>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86130"/>
            <a:ext cx="4041775" cy="3490195"/>
          </a:xfrm>
        </p:spPr>
        <p:txBody>
          <a:bodyPr/>
          <a:lstStyle>
            <a:lvl1pPr>
              <a:spcAft>
                <a:spcPts val="600"/>
              </a:spcAft>
              <a:defRPr sz="1600"/>
            </a:lvl1pPr>
            <a:lvl2pPr>
              <a:spcAft>
                <a:spcPts val="600"/>
              </a:spcAft>
              <a:defRPr sz="1400"/>
            </a:lvl2pPr>
            <a:lvl3pPr>
              <a:spcAft>
                <a:spcPts val="600"/>
              </a:spcAft>
              <a:defRPr sz="1200"/>
            </a:lvl3pPr>
            <a:lvl4pPr>
              <a:spcAft>
                <a:spcPts val="600"/>
              </a:spcAft>
              <a:defRPr sz="1100"/>
            </a:lvl4pPr>
            <a:lvl5pPr>
              <a:spcAft>
                <a:spcPts val="600"/>
              </a:spcAf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98CAC427-3659-A240-9321-3887C881B441}" type="slidenum">
              <a:rPr lang="en-US" smtClean="0"/>
              <a:t>‹#›</a:t>
            </a:fld>
            <a:endParaRPr lang="en-US" dirty="0"/>
          </a:p>
        </p:txBody>
      </p:sp>
      <p:sp>
        <p:nvSpPr>
          <p:cNvPr id="10" name="Text Placeholder 7"/>
          <p:cNvSpPr>
            <a:spLocks noGrp="1"/>
          </p:cNvSpPr>
          <p:nvPr>
            <p:ph type="body" sz="quarter" idx="13" hasCustomPrompt="1"/>
          </p:nvPr>
        </p:nvSpPr>
        <p:spPr>
          <a:xfrm>
            <a:off x="457200" y="993054"/>
            <a:ext cx="6897688"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cxnSp>
        <p:nvCxnSpPr>
          <p:cNvPr id="11" name="Straight Connector 10"/>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8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800"/>
            <a:ext cx="6897688" cy="422564"/>
          </a:xfrm>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98CAC427-3659-A240-9321-3887C881B441}" type="slidenum">
              <a:rPr lang="en-US" smtClean="0"/>
              <a:t>‹#›</a:t>
            </a:fld>
            <a:endParaRPr lang="en-US" dirty="0"/>
          </a:p>
        </p:txBody>
      </p:sp>
      <p:sp>
        <p:nvSpPr>
          <p:cNvPr id="6" name="Text Placeholder 7"/>
          <p:cNvSpPr>
            <a:spLocks noGrp="1"/>
          </p:cNvSpPr>
          <p:nvPr>
            <p:ph type="body" sz="quarter" idx="13" hasCustomPrompt="1"/>
          </p:nvPr>
        </p:nvSpPr>
        <p:spPr>
          <a:xfrm>
            <a:off x="457200" y="993054"/>
            <a:ext cx="6897688"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Subtitle</a:t>
            </a:r>
            <a:endParaRPr lang="en-US" dirty="0"/>
          </a:p>
        </p:txBody>
      </p:sp>
      <p:pic>
        <p:nvPicPr>
          <p:cNvPr id="7" name="Picture 6"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8" name="Straight Connector 7"/>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60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ideo 16:9">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199" y="5377355"/>
            <a:ext cx="8215836" cy="303140"/>
          </a:xfrm>
        </p:spPr>
        <p:txBody>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t>
            </a:r>
            <a:r>
              <a:rPr lang="en-GB" dirty="0" err="1"/>
              <a:t>aption</a:t>
            </a:r>
            <a:r>
              <a:rPr lang="en-GB" dirty="0"/>
              <a:t> of image if needed</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dirty="0"/>
          </a:p>
        </p:txBody>
      </p:sp>
      <p:sp>
        <p:nvSpPr>
          <p:cNvPr id="11" name="Title Placeholder 1"/>
          <p:cNvSpPr>
            <a:spLocks noGrp="1"/>
          </p:cNvSpPr>
          <p:nvPr>
            <p:ph type="title" hasCustomPrompt="1"/>
          </p:nvPr>
        </p:nvSpPr>
        <p:spPr>
          <a:xfrm>
            <a:off x="457199" y="560201"/>
            <a:ext cx="6897688" cy="509273"/>
          </a:xfrm>
          <a:prstGeom prst="rect">
            <a:avLst/>
          </a:prstGeom>
        </p:spPr>
        <p:txBody>
          <a:bodyPr vert="horz" lIns="0" tIns="0" rIns="0" bIns="0" rtlCol="0" anchor="t">
            <a:noAutofit/>
          </a:bodyPr>
          <a:lstStyle/>
          <a:p>
            <a:r>
              <a:rPr lang="en-US" dirty="0"/>
              <a:t>CLICK TO EDIT MASTER TITLE STYLE</a:t>
            </a:r>
          </a:p>
        </p:txBody>
      </p:sp>
      <p:sp>
        <p:nvSpPr>
          <p:cNvPr id="8" name="Media Placeholder 9"/>
          <p:cNvSpPr>
            <a:spLocks noGrp="1" noChangeAspect="1"/>
          </p:cNvSpPr>
          <p:nvPr>
            <p:ph type="media" sz="quarter" idx="13" hasCustomPrompt="1"/>
          </p:nvPr>
        </p:nvSpPr>
        <p:spPr>
          <a:xfrm>
            <a:off x="457199" y="1636739"/>
            <a:ext cx="6400800" cy="3600000"/>
          </a:xfrm>
        </p:spPr>
        <p:txBody>
          <a:bodyPr/>
          <a:lstStyle>
            <a:lvl1pPr marL="0" indent="0">
              <a:buFontTx/>
              <a:buNone/>
              <a:defRPr sz="2000"/>
            </a:lvl1pPr>
          </a:lstStyle>
          <a:p>
            <a:r>
              <a:rPr lang="en-US" dirty="0"/>
              <a:t>Media file (16:9)</a:t>
            </a:r>
          </a:p>
          <a:p>
            <a:r>
              <a:rPr lang="en-US" dirty="0"/>
              <a:t>wide-screen/HD</a:t>
            </a:r>
          </a:p>
        </p:txBody>
      </p:sp>
      <p:pic>
        <p:nvPicPr>
          <p:cNvPr id="9" name="Picture 8"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10" name="Straight Connector 9"/>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27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641272"/>
            <a:ext cx="9144000" cy="1431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2" name="Title 1"/>
          <p:cNvSpPr>
            <a:spLocks noGrp="1"/>
          </p:cNvSpPr>
          <p:nvPr>
            <p:ph type="ctrTitle" hasCustomPrompt="1"/>
          </p:nvPr>
        </p:nvSpPr>
        <p:spPr>
          <a:xfrm>
            <a:off x="461819" y="4733637"/>
            <a:ext cx="8236525" cy="484909"/>
          </a:xfrm>
        </p:spPr>
        <p:txBody>
          <a:bodyPr anchor="b"/>
          <a:lstStyle>
            <a:lvl1pPr algn="l">
              <a:defRPr sz="2400" baseline="0"/>
            </a:lvl1pPr>
          </a:lstStyle>
          <a:p>
            <a:r>
              <a:rPr lang="en-US" dirty="0"/>
              <a:t>Thank you</a:t>
            </a:r>
          </a:p>
        </p:txBody>
      </p:sp>
      <p:sp>
        <p:nvSpPr>
          <p:cNvPr id="3" name="Subtitle 2"/>
          <p:cNvSpPr>
            <a:spLocks noGrp="1"/>
          </p:cNvSpPr>
          <p:nvPr>
            <p:ph type="subTitle" idx="1" hasCustomPrompt="1"/>
          </p:nvPr>
        </p:nvSpPr>
        <p:spPr>
          <a:xfrm>
            <a:off x="461818" y="5258565"/>
            <a:ext cx="8236526" cy="356670"/>
          </a:xfrm>
        </p:spPr>
        <p:txBody>
          <a:bodyPr anchor="t"/>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New Philanthropy Capital – Transforming the charity sector</a:t>
            </a:r>
          </a:p>
        </p:txBody>
      </p:sp>
      <p:cxnSp>
        <p:nvCxnSpPr>
          <p:cNvPr id="8" name="Straight Connector 7"/>
          <p:cNvCxnSpPr/>
          <p:nvPr userDrawn="1"/>
        </p:nvCxnSpPr>
        <p:spPr>
          <a:xfrm>
            <a:off x="457200" y="5615235"/>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_forA4u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sp>
        <p:nvSpPr>
          <p:cNvPr id="12" name="Text Placeholder 11"/>
          <p:cNvSpPr>
            <a:spLocks noGrp="1"/>
          </p:cNvSpPr>
          <p:nvPr>
            <p:ph type="body" sz="quarter" idx="10" hasCustomPrompt="1"/>
          </p:nvPr>
        </p:nvSpPr>
        <p:spPr>
          <a:xfrm>
            <a:off x="461819" y="5680370"/>
            <a:ext cx="8236525" cy="265546"/>
          </a:xfrm>
        </p:spPr>
        <p:txBody>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dirty="0"/>
              <a:t>London July 2012</a:t>
            </a:r>
            <a:endParaRPr lang="en-US" dirty="0"/>
          </a:p>
        </p:txBody>
      </p:sp>
      <p:sp>
        <p:nvSpPr>
          <p:cNvPr id="10"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dirty="0"/>
          </a:p>
        </p:txBody>
      </p:sp>
      <p:sp>
        <p:nvSpPr>
          <p:cNvPr id="11" name="Footer Placeholder 4"/>
          <p:cNvSpPr>
            <a:spLocks noGrp="1"/>
          </p:cNvSpPr>
          <p:nvPr>
            <p:ph type="ftr" sz="quarter" idx="3"/>
          </p:nvPr>
        </p:nvSpPr>
        <p:spPr>
          <a:xfrm>
            <a:off x="468745" y="6447877"/>
            <a:ext cx="6366164"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dirty="0"/>
              <a:t>NPC - title of the document (can be changed under view/header and footer. Add date here if needed.</a:t>
            </a:r>
          </a:p>
        </p:txBody>
      </p:sp>
      <p:sp>
        <p:nvSpPr>
          <p:cNvPr id="13"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dirty="0"/>
          </a:p>
        </p:txBody>
      </p:sp>
    </p:spTree>
    <p:extLst>
      <p:ext uri="{BB962C8B-B14F-4D97-AF65-F5344CB8AC3E}">
        <p14:creationId xmlns:p14="http://schemas.microsoft.com/office/powerpoint/2010/main" val="425347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Chapter Slide with Proper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1818" y="1604820"/>
            <a:ext cx="4006995" cy="1173595"/>
          </a:xfrm>
        </p:spPr>
        <p:txBody>
          <a:bodyPr bIns="108000"/>
          <a:lstStyle>
            <a:lvl1pPr algn="l">
              <a:defRPr sz="2400" baseline="0"/>
            </a:lvl1pPr>
          </a:lstStyle>
          <a:p>
            <a:r>
              <a:rPr lang="en-US" dirty="0"/>
              <a:t>1. Divider slide title can wrap over three lines if needed</a:t>
            </a:r>
          </a:p>
        </p:txBody>
      </p:sp>
      <p:sp>
        <p:nvSpPr>
          <p:cNvPr id="3" name="Subtitle 2"/>
          <p:cNvSpPr>
            <a:spLocks noGrp="1"/>
          </p:cNvSpPr>
          <p:nvPr>
            <p:ph type="subTitle" idx="1" hasCustomPrompt="1"/>
          </p:nvPr>
        </p:nvSpPr>
        <p:spPr>
          <a:xfrm>
            <a:off x="461818" y="2805114"/>
            <a:ext cx="4006995" cy="1277937"/>
          </a:xfrm>
        </p:spPr>
        <p:txBody>
          <a:bodyPr/>
          <a:lstStyle>
            <a:lvl1pPr marL="0" indent="0" algn="l">
              <a:buNone/>
              <a:defRPr sz="18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this is the </a:t>
            </a:r>
            <a:r>
              <a:rPr lang="en-US" dirty="0" err="1"/>
              <a:t>SubTitle</a:t>
            </a:r>
            <a:r>
              <a:rPr lang="en-US" dirty="0"/>
              <a:t> if needed, and can wrap over two lines</a:t>
            </a:r>
          </a:p>
        </p:txBody>
      </p:sp>
    </p:spTree>
    <p:extLst>
      <p:ext uri="{BB962C8B-B14F-4D97-AF65-F5344CB8AC3E}">
        <p14:creationId xmlns:p14="http://schemas.microsoft.com/office/powerpoint/2010/main" val="397529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Chapter Slide with Proper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468745" y="6447877"/>
            <a:ext cx="6366164"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dirty="0"/>
              <a:t>NPC - title of the document (can be changed under view/header and footer. Add date here if needed.</a:t>
            </a:r>
          </a:p>
        </p:txBody>
      </p:sp>
      <p:sp>
        <p:nvSpPr>
          <p:cNvPr id="6"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dirty="0"/>
          </a:p>
        </p:txBody>
      </p:sp>
      <p:sp>
        <p:nvSpPr>
          <p:cNvPr id="9" name="Text Placeholder 8"/>
          <p:cNvSpPr>
            <a:spLocks noGrp="1"/>
          </p:cNvSpPr>
          <p:nvPr>
            <p:ph type="body" sz="quarter" idx="10" hasCustomPrompt="1"/>
          </p:nvPr>
        </p:nvSpPr>
        <p:spPr>
          <a:xfrm>
            <a:off x="468745" y="574432"/>
            <a:ext cx="6697413" cy="388101"/>
          </a:xfrm>
        </p:spPr>
        <p:txBody>
          <a:bodyPr/>
          <a:lstStyle>
            <a:lvl1pPr marL="0" indent="0">
              <a:buFontTx/>
              <a:buNone/>
              <a:defRPr sz="2400" b="1"/>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dirty="0"/>
              <a:t>CLICK TO EDIT MASTER TEXT STYLES</a:t>
            </a:r>
            <a:endParaRPr lang="en-US" dirty="0"/>
          </a:p>
        </p:txBody>
      </p:sp>
    </p:spTree>
    <p:extLst>
      <p:ext uri="{BB962C8B-B14F-4D97-AF65-F5344CB8AC3E}">
        <p14:creationId xmlns:p14="http://schemas.microsoft.com/office/powerpoint/2010/main" val="403661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468745" y="6447877"/>
            <a:ext cx="6366164"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dirty="0"/>
              <a:t>NPC - title of the document (can be changed under view/header and footer. Add date here if needed.</a:t>
            </a:r>
          </a:p>
        </p:txBody>
      </p:sp>
      <p:sp>
        <p:nvSpPr>
          <p:cNvPr id="6"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dirty="0"/>
          </a:p>
        </p:txBody>
      </p:sp>
      <p:sp>
        <p:nvSpPr>
          <p:cNvPr id="9" name="Text Placeholder 8"/>
          <p:cNvSpPr>
            <a:spLocks noGrp="1"/>
          </p:cNvSpPr>
          <p:nvPr>
            <p:ph type="body" sz="quarter" idx="10" hasCustomPrompt="1"/>
          </p:nvPr>
        </p:nvSpPr>
        <p:spPr>
          <a:xfrm>
            <a:off x="468745" y="574432"/>
            <a:ext cx="6697413" cy="388101"/>
          </a:xfrm>
        </p:spPr>
        <p:txBody>
          <a:bodyPr/>
          <a:lstStyle>
            <a:lvl1pPr marL="0" indent="0">
              <a:buFontTx/>
              <a:buNone/>
              <a:defRPr sz="2400" b="1"/>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dirty="0"/>
              <a:t>AGENDA</a:t>
            </a:r>
            <a:endParaRPr lang="en-US" dirty="0"/>
          </a:p>
        </p:txBody>
      </p:sp>
      <p:sp>
        <p:nvSpPr>
          <p:cNvPr id="11" name="Table Placeholder 2"/>
          <p:cNvSpPr>
            <a:spLocks noGrp="1"/>
          </p:cNvSpPr>
          <p:nvPr>
            <p:ph type="tbl" sz="quarter" idx="11" hasCustomPrompt="1"/>
          </p:nvPr>
        </p:nvSpPr>
        <p:spPr>
          <a:xfrm>
            <a:off x="542925" y="1639888"/>
            <a:ext cx="3775075" cy="3784600"/>
          </a:xfrm>
        </p:spPr>
        <p:txBody>
          <a:bodyPr/>
          <a:lstStyle>
            <a:lvl1pPr marL="0" indent="0">
              <a:buNone/>
              <a:defRPr baseline="0"/>
            </a:lvl1pPr>
          </a:lstStyle>
          <a:p>
            <a:r>
              <a:rPr lang="en-AU" dirty="0"/>
              <a:t>Copy TOC or Agenda here</a:t>
            </a:r>
          </a:p>
        </p:txBody>
      </p:sp>
      <p:sp>
        <p:nvSpPr>
          <p:cNvPr id="12" name="Table Placeholder 2"/>
          <p:cNvSpPr>
            <a:spLocks noGrp="1"/>
          </p:cNvSpPr>
          <p:nvPr>
            <p:ph type="tbl" sz="quarter" idx="12" hasCustomPrompt="1"/>
          </p:nvPr>
        </p:nvSpPr>
        <p:spPr>
          <a:xfrm>
            <a:off x="4823075" y="1639888"/>
            <a:ext cx="3775075" cy="3784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AU" dirty="0"/>
              <a:t>Copy TOC or Agenda here</a:t>
            </a:r>
          </a:p>
          <a:p>
            <a:endParaRPr lang="en-AU" dirty="0"/>
          </a:p>
        </p:txBody>
      </p:sp>
    </p:spTree>
    <p:extLst>
      <p:ext uri="{BB962C8B-B14F-4D97-AF65-F5344CB8AC3E}">
        <p14:creationId xmlns:p14="http://schemas.microsoft.com/office/powerpoint/2010/main" val="27844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solidFill>
                <a:latin typeface="Arial"/>
                <a:cs typeface="Arial"/>
              </a:defRPr>
            </a:lvl1pPr>
          </a:lstStyle>
          <a:p>
            <a:endParaRPr lang="en-US" dirty="0"/>
          </a:p>
        </p:txBody>
      </p:sp>
      <p:sp>
        <p:nvSpPr>
          <p:cNvPr id="7"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solidFill>
                <a:latin typeface="Arial"/>
                <a:cs typeface="Arial"/>
              </a:defRPr>
            </a:lvl1pPr>
          </a:lstStyle>
          <a:p>
            <a:fld id="{98CAC427-3659-A240-9321-3887C881B441}" type="slidenum">
              <a:rPr lang="en-US" smtClean="0"/>
              <a:pPr/>
              <a:t>‹#›</a:t>
            </a:fld>
            <a:endParaRPr lang="en-US" dirty="0"/>
          </a:p>
        </p:txBody>
      </p:sp>
      <p:pic>
        <p:nvPicPr>
          <p:cNvPr id="8" name="Picture 7" descr="logo_forA4u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4210" y="0"/>
            <a:ext cx="1725226" cy="1146086"/>
          </a:xfrm>
          <a:prstGeom prst="rect">
            <a:avLst/>
          </a:prstGeom>
        </p:spPr>
      </p:pic>
      <p:cxnSp>
        <p:nvCxnSpPr>
          <p:cNvPr id="9" name="Straight Connector 8"/>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10" hasCustomPrompt="1"/>
          </p:nvPr>
        </p:nvSpPr>
        <p:spPr>
          <a:xfrm>
            <a:off x="468745" y="574432"/>
            <a:ext cx="6697413" cy="388101"/>
          </a:xfrm>
        </p:spPr>
        <p:txBody>
          <a:bodyPr/>
          <a:lstStyle>
            <a:lvl1pPr marL="0" indent="0">
              <a:buFontTx/>
              <a:buNone/>
              <a:defRPr sz="2400" b="1"/>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dirty="0"/>
              <a:t>CONTENTS</a:t>
            </a:r>
            <a:endParaRPr lang="en-US" dirty="0"/>
          </a:p>
        </p:txBody>
      </p:sp>
      <p:sp>
        <p:nvSpPr>
          <p:cNvPr id="11" name="Table Placeholder 2"/>
          <p:cNvSpPr>
            <a:spLocks noGrp="1"/>
          </p:cNvSpPr>
          <p:nvPr>
            <p:ph type="tbl" sz="quarter" idx="11" hasCustomPrompt="1"/>
          </p:nvPr>
        </p:nvSpPr>
        <p:spPr>
          <a:xfrm>
            <a:off x="542925" y="1639888"/>
            <a:ext cx="3775075" cy="3784600"/>
          </a:xfrm>
        </p:spPr>
        <p:txBody>
          <a:bodyPr/>
          <a:lstStyle>
            <a:lvl1pPr marL="0" indent="0">
              <a:buNone/>
              <a:defRPr baseline="0"/>
            </a:lvl1pPr>
          </a:lstStyle>
          <a:p>
            <a:r>
              <a:rPr lang="en-AU" dirty="0"/>
              <a:t>Copy TOC or Agenda here</a:t>
            </a:r>
          </a:p>
        </p:txBody>
      </p:sp>
      <p:sp>
        <p:nvSpPr>
          <p:cNvPr id="12" name="Table Placeholder 2"/>
          <p:cNvSpPr>
            <a:spLocks noGrp="1"/>
          </p:cNvSpPr>
          <p:nvPr>
            <p:ph type="tbl" sz="quarter" idx="12" hasCustomPrompt="1"/>
          </p:nvPr>
        </p:nvSpPr>
        <p:spPr>
          <a:xfrm>
            <a:off x="4823075" y="1639888"/>
            <a:ext cx="3775075" cy="3784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AU" dirty="0"/>
              <a:t>Copy TOC or Agenda here</a:t>
            </a:r>
          </a:p>
          <a:p>
            <a:endParaRPr lang="en-AU" dirty="0"/>
          </a:p>
        </p:txBody>
      </p:sp>
    </p:spTree>
    <p:extLst>
      <p:ext uri="{BB962C8B-B14F-4D97-AF65-F5344CB8AC3E}">
        <p14:creationId xmlns:p14="http://schemas.microsoft.com/office/powerpoint/2010/main" val="261397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Chapter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1818" y="1604820"/>
            <a:ext cx="4006995" cy="1173595"/>
          </a:xfrm>
        </p:spPr>
        <p:txBody>
          <a:bodyPr bIns="108000"/>
          <a:lstStyle>
            <a:lvl1pPr algn="l">
              <a:defRPr sz="2400" baseline="0"/>
            </a:lvl1pPr>
          </a:lstStyle>
          <a:p>
            <a:r>
              <a:rPr lang="en-US" dirty="0"/>
              <a:t>1. Divider slide title can wrap over three lines if needed</a:t>
            </a:r>
          </a:p>
        </p:txBody>
      </p:sp>
      <p:sp>
        <p:nvSpPr>
          <p:cNvPr id="3" name="Subtitle 2"/>
          <p:cNvSpPr>
            <a:spLocks noGrp="1"/>
          </p:cNvSpPr>
          <p:nvPr>
            <p:ph type="subTitle" idx="1" hasCustomPrompt="1"/>
          </p:nvPr>
        </p:nvSpPr>
        <p:spPr>
          <a:xfrm>
            <a:off x="461818" y="2793569"/>
            <a:ext cx="4006995" cy="1277937"/>
          </a:xfrm>
        </p:spPr>
        <p:txBody>
          <a:bodyPr/>
          <a:lstStyle>
            <a:lvl1pPr marL="0" indent="0" algn="l">
              <a:buNone/>
              <a:defRPr sz="1800" baseline="0">
                <a:ln>
                  <a:noFill/>
                </a:ln>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this is the </a:t>
            </a:r>
            <a:r>
              <a:rPr lang="en-US" dirty="0" err="1"/>
              <a:t>SubTitle</a:t>
            </a:r>
            <a:r>
              <a:rPr lang="en-US" dirty="0"/>
              <a:t> if needed, and can wrap over two lines</a:t>
            </a:r>
          </a:p>
        </p:txBody>
      </p:sp>
      <p:sp>
        <p:nvSpPr>
          <p:cNvPr id="7" name="Rectangle 6"/>
          <p:cNvSpPr/>
          <p:nvPr userDrawn="1"/>
        </p:nvSpPr>
        <p:spPr>
          <a:xfrm>
            <a:off x="-11546" y="2678545"/>
            <a:ext cx="9155545" cy="4179455"/>
          </a:xfrm>
          <a:custGeom>
            <a:avLst/>
            <a:gdLst>
              <a:gd name="connsiteX0" fmla="*/ 0 w 9144000"/>
              <a:gd name="connsiteY0" fmla="*/ 0 h 4179455"/>
              <a:gd name="connsiteX1" fmla="*/ 9144000 w 9144000"/>
              <a:gd name="connsiteY1" fmla="*/ 0 h 4179455"/>
              <a:gd name="connsiteX2" fmla="*/ 9144000 w 9144000"/>
              <a:gd name="connsiteY2" fmla="*/ 4179455 h 4179455"/>
              <a:gd name="connsiteX3" fmla="*/ 0 w 9144000"/>
              <a:gd name="connsiteY3" fmla="*/ 4179455 h 4179455"/>
              <a:gd name="connsiteX4" fmla="*/ 0 w 9144000"/>
              <a:gd name="connsiteY4" fmla="*/ 0 h 4179455"/>
              <a:gd name="connsiteX0" fmla="*/ 0 w 9155545"/>
              <a:gd name="connsiteY0" fmla="*/ 3255819 h 4179455"/>
              <a:gd name="connsiteX1" fmla="*/ 9155545 w 9155545"/>
              <a:gd name="connsiteY1" fmla="*/ 0 h 4179455"/>
              <a:gd name="connsiteX2" fmla="*/ 9155545 w 9155545"/>
              <a:gd name="connsiteY2" fmla="*/ 4179455 h 4179455"/>
              <a:gd name="connsiteX3" fmla="*/ 11545 w 9155545"/>
              <a:gd name="connsiteY3" fmla="*/ 4179455 h 4179455"/>
              <a:gd name="connsiteX4" fmla="*/ 0 w 9155545"/>
              <a:gd name="connsiteY4" fmla="*/ 3255819 h 4179455"/>
              <a:gd name="connsiteX0" fmla="*/ 0 w 9155545"/>
              <a:gd name="connsiteY0" fmla="*/ 3613728 h 4179455"/>
              <a:gd name="connsiteX1" fmla="*/ 9155545 w 9155545"/>
              <a:gd name="connsiteY1" fmla="*/ 0 h 4179455"/>
              <a:gd name="connsiteX2" fmla="*/ 9155545 w 9155545"/>
              <a:gd name="connsiteY2" fmla="*/ 4179455 h 4179455"/>
              <a:gd name="connsiteX3" fmla="*/ 11545 w 9155545"/>
              <a:gd name="connsiteY3" fmla="*/ 4179455 h 4179455"/>
              <a:gd name="connsiteX4" fmla="*/ 0 w 9155545"/>
              <a:gd name="connsiteY4" fmla="*/ 3613728 h 4179455"/>
              <a:gd name="connsiteX0" fmla="*/ 0 w 9155545"/>
              <a:gd name="connsiteY0" fmla="*/ 3844637 h 4179455"/>
              <a:gd name="connsiteX1" fmla="*/ 9155545 w 9155545"/>
              <a:gd name="connsiteY1" fmla="*/ 0 h 4179455"/>
              <a:gd name="connsiteX2" fmla="*/ 9155545 w 9155545"/>
              <a:gd name="connsiteY2" fmla="*/ 4179455 h 4179455"/>
              <a:gd name="connsiteX3" fmla="*/ 11545 w 9155545"/>
              <a:gd name="connsiteY3" fmla="*/ 4179455 h 4179455"/>
              <a:gd name="connsiteX4" fmla="*/ 0 w 9155545"/>
              <a:gd name="connsiteY4" fmla="*/ 3844637 h 4179455"/>
              <a:gd name="connsiteX0" fmla="*/ 0 w 9155545"/>
              <a:gd name="connsiteY0" fmla="*/ 3706091 h 4179455"/>
              <a:gd name="connsiteX1" fmla="*/ 9155545 w 9155545"/>
              <a:gd name="connsiteY1" fmla="*/ 0 h 4179455"/>
              <a:gd name="connsiteX2" fmla="*/ 9155545 w 9155545"/>
              <a:gd name="connsiteY2" fmla="*/ 4179455 h 4179455"/>
              <a:gd name="connsiteX3" fmla="*/ 11545 w 9155545"/>
              <a:gd name="connsiteY3" fmla="*/ 4179455 h 4179455"/>
              <a:gd name="connsiteX4" fmla="*/ 0 w 9155545"/>
              <a:gd name="connsiteY4" fmla="*/ 3706091 h 417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545" h="4179455">
                <a:moveTo>
                  <a:pt x="0" y="3706091"/>
                </a:moveTo>
                <a:lnTo>
                  <a:pt x="9155545" y="0"/>
                </a:lnTo>
                <a:lnTo>
                  <a:pt x="9155545" y="4179455"/>
                </a:lnTo>
                <a:lnTo>
                  <a:pt x="11545" y="4179455"/>
                </a:lnTo>
                <a:lnTo>
                  <a:pt x="0" y="3706091"/>
                </a:lnTo>
                <a:close/>
              </a:path>
            </a:pathLst>
          </a:custGeom>
          <a:blipFill rotWithShape="1">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dirty="0"/>
          </a:p>
        </p:txBody>
      </p:sp>
      <p:sp>
        <p:nvSpPr>
          <p:cNvPr id="6" name="Footer Placeholder 4"/>
          <p:cNvSpPr>
            <a:spLocks noGrp="1"/>
          </p:cNvSpPr>
          <p:nvPr>
            <p:ph type="ftr" sz="quarter" idx="3"/>
          </p:nvPr>
        </p:nvSpPr>
        <p:spPr>
          <a:xfrm>
            <a:off x="468745" y="6447877"/>
            <a:ext cx="6366164"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dirty="0"/>
              <a:t>NPC - title of the document (can be changed under view/header and footer. Add date here if needed.</a:t>
            </a:r>
          </a:p>
        </p:txBody>
      </p:sp>
      <p:sp>
        <p:nvSpPr>
          <p:cNvPr id="8"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dirty="0"/>
          </a:p>
        </p:txBody>
      </p:sp>
    </p:spTree>
    <p:extLst>
      <p:ext uri="{BB962C8B-B14F-4D97-AF65-F5344CB8AC3E}">
        <p14:creationId xmlns:p14="http://schemas.microsoft.com/office/powerpoint/2010/main" val="423993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lar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CAC427-3659-A240-9321-3887C881B441}" type="slidenum">
              <a:rPr lang="en-US" smtClean="0"/>
              <a:pPr/>
              <a:t>‹#›</a:t>
            </a:fld>
            <a:endParaRPr lang="en-US" dirty="0"/>
          </a:p>
        </p:txBody>
      </p:sp>
      <p:sp>
        <p:nvSpPr>
          <p:cNvPr id="6" name="Picture Placeholder 2"/>
          <p:cNvSpPr>
            <a:spLocks noGrp="1"/>
          </p:cNvSpPr>
          <p:nvPr>
            <p:ph type="pic" idx="1"/>
          </p:nvPr>
        </p:nvSpPr>
        <p:spPr>
          <a:xfrm>
            <a:off x="468745" y="357909"/>
            <a:ext cx="8225993" cy="59459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cxnSp>
        <p:nvCxnSpPr>
          <p:cNvPr id="7" name="Straight Connector 6"/>
          <p:cNvCxnSpPr/>
          <p:nvPr userDrawn="1"/>
        </p:nvCxnSpPr>
        <p:spPr>
          <a:xfrm>
            <a:off x="457200" y="6448710"/>
            <a:ext cx="8229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29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0203"/>
            <a:ext cx="6897688" cy="84834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49263" y="1628775"/>
            <a:ext cx="8229600" cy="44607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0" name="Group 29"/>
          <p:cNvGrpSpPr/>
          <p:nvPr/>
        </p:nvGrpSpPr>
        <p:grpSpPr>
          <a:xfrm>
            <a:off x="-1630680" y="5340950"/>
            <a:ext cx="1554480" cy="138499"/>
            <a:chOff x="-1630680" y="4491328"/>
            <a:chExt cx="1554480" cy="138499"/>
          </a:xfrm>
        </p:grpSpPr>
        <p:cxnSp>
          <p:nvCxnSpPr>
            <p:cNvPr id="20" name="Straight Connector 19"/>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0" dirty="0">
                  <a:solidFill>
                    <a:schemeClr val="tx1">
                      <a:lumMod val="85000"/>
                      <a:lumOff val="15000"/>
                    </a:schemeClr>
                  </a:solidFill>
                  <a:latin typeface="+mn-lt"/>
                </a:rPr>
                <a:t>X</a:t>
              </a:r>
              <a:r>
                <a:rPr lang="en-AU" sz="900" b="0" baseline="0" dirty="0">
                  <a:solidFill>
                    <a:schemeClr val="tx1">
                      <a:lumMod val="85000"/>
                      <a:lumOff val="15000"/>
                    </a:schemeClr>
                  </a:solidFill>
                  <a:latin typeface="+mn-lt"/>
                </a:rPr>
                <a:t> AXIS</a:t>
              </a:r>
              <a:endParaRPr lang="en-AU" sz="900" b="0" dirty="0">
                <a:solidFill>
                  <a:schemeClr val="tx1">
                    <a:lumMod val="85000"/>
                    <a:lumOff val="15000"/>
                  </a:schemeClr>
                </a:solidFill>
                <a:latin typeface="+mn-lt"/>
              </a:endParaRPr>
            </a:p>
          </p:txBody>
        </p:sp>
      </p:grpSp>
      <p:grpSp>
        <p:nvGrpSpPr>
          <p:cNvPr id="31" name="Group 30"/>
          <p:cNvGrpSpPr/>
          <p:nvPr/>
        </p:nvGrpSpPr>
        <p:grpSpPr>
          <a:xfrm>
            <a:off x="-1630680" y="6020238"/>
            <a:ext cx="1554480" cy="138499"/>
            <a:chOff x="-1630680" y="4998102"/>
            <a:chExt cx="1554480" cy="138499"/>
          </a:xfrm>
        </p:grpSpPr>
        <p:cxnSp>
          <p:nvCxnSpPr>
            <p:cNvPr id="22" name="Straight Connector 21"/>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0" dirty="0">
                  <a:solidFill>
                    <a:schemeClr val="tx1">
                      <a:lumMod val="85000"/>
                      <a:lumOff val="15000"/>
                    </a:schemeClr>
                  </a:solidFill>
                  <a:latin typeface="+mn-lt"/>
                </a:rPr>
                <a:t>LOWER LIMIT</a:t>
              </a:r>
            </a:p>
          </p:txBody>
        </p:sp>
      </p:grpSp>
      <p:grpSp>
        <p:nvGrpSpPr>
          <p:cNvPr id="28" name="Group 27"/>
          <p:cNvGrpSpPr/>
          <p:nvPr/>
        </p:nvGrpSpPr>
        <p:grpSpPr>
          <a:xfrm>
            <a:off x="-1630680" y="1559525"/>
            <a:ext cx="1554480" cy="138499"/>
            <a:chOff x="-1630680" y="1215723"/>
            <a:chExt cx="1554480" cy="138499"/>
          </a:xfrm>
        </p:grpSpPr>
        <p:cxnSp>
          <p:nvCxnSpPr>
            <p:cNvPr id="24" name="Straight Connector 23"/>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0" dirty="0">
                  <a:solidFill>
                    <a:schemeClr val="tx1">
                      <a:lumMod val="85000"/>
                      <a:lumOff val="15000"/>
                    </a:schemeClr>
                  </a:solidFill>
                  <a:latin typeface="+mn-lt"/>
                </a:rPr>
                <a:t>UPPER LIMIT</a:t>
              </a:r>
            </a:p>
          </p:txBody>
        </p:sp>
      </p:grpSp>
      <p:grpSp>
        <p:nvGrpSpPr>
          <p:cNvPr id="29" name="Group 28"/>
          <p:cNvGrpSpPr/>
          <p:nvPr/>
        </p:nvGrpSpPr>
        <p:grpSpPr>
          <a:xfrm>
            <a:off x="-1630680" y="2094513"/>
            <a:ext cx="1554480" cy="138499"/>
            <a:chOff x="-1630680" y="1719723"/>
            <a:chExt cx="1554480" cy="138499"/>
          </a:xfrm>
        </p:grpSpPr>
        <p:cxnSp>
          <p:nvCxnSpPr>
            <p:cNvPr id="26" name="Straight Connector 25"/>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0" dirty="0">
                  <a:solidFill>
                    <a:schemeClr val="tx1">
                      <a:lumMod val="85000"/>
                      <a:lumOff val="15000"/>
                    </a:schemeClr>
                  </a:solidFill>
                  <a:latin typeface="+mn-lt"/>
                </a:rPr>
                <a:t>CHART TOP</a:t>
              </a:r>
            </a:p>
          </p:txBody>
        </p:sp>
      </p:grpSp>
      <p:grpSp>
        <p:nvGrpSpPr>
          <p:cNvPr id="32" name="Group 31"/>
          <p:cNvGrpSpPr/>
          <p:nvPr/>
        </p:nvGrpSpPr>
        <p:grpSpPr>
          <a:xfrm>
            <a:off x="457201" y="-299331"/>
            <a:ext cx="1072330" cy="246624"/>
            <a:chOff x="755523" y="-299331"/>
            <a:chExt cx="1072330" cy="246624"/>
          </a:xfrm>
        </p:grpSpPr>
        <p:cxnSp>
          <p:nvCxnSpPr>
            <p:cNvPr id="14" name="Straight Connector 13"/>
            <p:cNvCxnSpPr/>
            <p:nvPr userDrawn="1"/>
          </p:nvCxnSpPr>
          <p:spPr>
            <a:xfrm>
              <a:off x="1293019" y="-23270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55523" y="-299331"/>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grpSp>
      <p:grpSp>
        <p:nvGrpSpPr>
          <p:cNvPr id="33" name="Group 32"/>
          <p:cNvGrpSpPr/>
          <p:nvPr/>
        </p:nvGrpSpPr>
        <p:grpSpPr>
          <a:xfrm>
            <a:off x="4572000" y="-299331"/>
            <a:ext cx="1072330" cy="246624"/>
            <a:chOff x="5036026" y="-299331"/>
            <a:chExt cx="1072330" cy="246624"/>
          </a:xfrm>
        </p:grpSpPr>
        <p:cxnSp>
          <p:nvCxnSpPr>
            <p:cNvPr id="16" name="Straight Connector 15"/>
            <p:cNvCxnSpPr/>
            <p:nvPr userDrawn="1"/>
          </p:nvCxnSpPr>
          <p:spPr>
            <a:xfrm>
              <a:off x="5575903" y="-23270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5036026" y="-299331"/>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grpSp>
      <p:grpSp>
        <p:nvGrpSpPr>
          <p:cNvPr id="34" name="Group 33"/>
          <p:cNvGrpSpPr/>
          <p:nvPr/>
        </p:nvGrpSpPr>
        <p:grpSpPr>
          <a:xfrm>
            <a:off x="8150634" y="-299331"/>
            <a:ext cx="1072330" cy="246624"/>
            <a:chOff x="7804969" y="-299331"/>
            <a:chExt cx="1072330" cy="246624"/>
          </a:xfrm>
        </p:grpSpPr>
        <p:cxnSp>
          <p:nvCxnSpPr>
            <p:cNvPr id="18" name="Straight Connector 17"/>
            <p:cNvCxnSpPr/>
            <p:nvPr userDrawn="1"/>
          </p:nvCxnSpPr>
          <p:spPr>
            <a:xfrm>
              <a:off x="8349608" y="-23270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804969" y="-299331"/>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sp>
        <p:nvSpPr>
          <p:cNvPr id="36" name="Date Placeholder 3"/>
          <p:cNvSpPr>
            <a:spLocks noGrp="1"/>
          </p:cNvSpPr>
          <p:nvPr>
            <p:ph type="dt" sz="half" idx="2"/>
          </p:nvPr>
        </p:nvSpPr>
        <p:spPr>
          <a:xfrm>
            <a:off x="6961909" y="6447877"/>
            <a:ext cx="1200269" cy="227418"/>
          </a:xfrm>
          <a:prstGeom prst="rect">
            <a:avLst/>
          </a:prstGeom>
        </p:spPr>
        <p:txBody>
          <a:bodyPr vert="horz" lIns="0" tIns="0" rIns="0" bIns="0" rtlCol="0" anchor="b"/>
          <a:lstStyle>
            <a:lvl1pPr algn="r">
              <a:defRPr sz="1050" b="0" i="0">
                <a:solidFill>
                  <a:schemeClr val="tx1"/>
                </a:solidFill>
                <a:latin typeface="Arial"/>
                <a:cs typeface="Arial"/>
              </a:defRPr>
            </a:lvl1pPr>
          </a:lstStyle>
          <a:p>
            <a:endParaRPr lang="en-US" dirty="0"/>
          </a:p>
        </p:txBody>
      </p:sp>
      <p:sp>
        <p:nvSpPr>
          <p:cNvPr id="38" name="Slide Number Placeholder 5"/>
          <p:cNvSpPr>
            <a:spLocks noGrp="1"/>
          </p:cNvSpPr>
          <p:nvPr>
            <p:ph type="sldNum" sz="quarter" idx="4"/>
          </p:nvPr>
        </p:nvSpPr>
        <p:spPr>
          <a:xfrm>
            <a:off x="8243454" y="6447877"/>
            <a:ext cx="454890" cy="227418"/>
          </a:xfrm>
          <a:prstGeom prst="rect">
            <a:avLst/>
          </a:prstGeom>
        </p:spPr>
        <p:txBody>
          <a:bodyPr vert="horz" lIns="0" tIns="0" rIns="0" bIns="0" rtlCol="0" anchor="b"/>
          <a:lstStyle>
            <a:lvl1pPr algn="r">
              <a:defRPr sz="1050">
                <a:solidFill>
                  <a:schemeClr val="tx1"/>
                </a:solidFill>
                <a:latin typeface="Arial"/>
                <a:cs typeface="Arial"/>
              </a:defRPr>
            </a:lvl1pPr>
          </a:lstStyle>
          <a:p>
            <a:fld id="{98CAC427-3659-A240-9321-3887C881B441}" type="slidenum">
              <a:rPr lang="en-US" smtClean="0"/>
              <a:pPr/>
              <a:t>‹#›</a:t>
            </a:fld>
            <a:endParaRPr lang="en-US" dirty="0"/>
          </a:p>
        </p:txBody>
      </p:sp>
    </p:spTree>
    <p:extLst>
      <p:ext uri="{BB962C8B-B14F-4D97-AF65-F5344CB8AC3E}">
        <p14:creationId xmlns:p14="http://schemas.microsoft.com/office/powerpoint/2010/main" val="2558314927"/>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75" r:id="rId3"/>
    <p:sldLayoutId id="2147483669" r:id="rId4"/>
    <p:sldLayoutId id="2147483690" r:id="rId5"/>
    <p:sldLayoutId id="2147483702" r:id="rId6"/>
    <p:sldLayoutId id="2147483667" r:id="rId7"/>
    <p:sldLayoutId id="2147483671" r:id="rId8"/>
    <p:sldLayoutId id="2147483682" r:id="rId9"/>
    <p:sldLayoutId id="2147483704" r:id="rId10"/>
    <p:sldLayoutId id="2147483692" r:id="rId11"/>
    <p:sldLayoutId id="2147483693" r:id="rId12"/>
    <p:sldLayoutId id="2147483700" r:id="rId13"/>
    <p:sldLayoutId id="2147483701" r:id="rId14"/>
    <p:sldLayoutId id="2147483676" r:id="rId15"/>
    <p:sldLayoutId id="2147483677" r:id="rId16"/>
    <p:sldLayoutId id="2147483687" r:id="rId17"/>
    <p:sldLayoutId id="2147483683" r:id="rId18"/>
    <p:sldLayoutId id="2147483684" r:id="rId19"/>
    <p:sldLayoutId id="2147483679" r:id="rId20"/>
    <p:sldLayoutId id="2147483680" r:id="rId21"/>
    <p:sldLayoutId id="2147483681" r:id="rId22"/>
    <p:sldLayoutId id="2147483686" r:id="rId23"/>
  </p:sldLayoutIdLst>
  <p:hf hdr="0" dt="0"/>
  <p:txStyles>
    <p:titleStyle>
      <a:lvl1pPr algn="l" defTabSz="457200" rtl="0" eaLnBrk="1" latinLnBrk="0" hangingPunct="1">
        <a:spcBef>
          <a:spcPct val="0"/>
        </a:spcBef>
        <a:buNone/>
        <a:defRPr sz="2400" b="1" i="0" kern="1200" cap="all" normalizeH="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inknpc.org/blog/5-types-of-data-for-assessing-your-work-an-explainer/"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mailto:James.noble@thinknpc.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theo.clay@thinknpc.org"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818" y="4698108"/>
            <a:ext cx="8474624" cy="731281"/>
          </a:xfrm>
        </p:spPr>
        <p:txBody>
          <a:bodyPr/>
          <a:lstStyle/>
          <a:p>
            <a:r>
              <a:rPr lang="en-GB" dirty="0"/>
              <a:t>Theory of change in 30 minutes</a:t>
            </a:r>
            <a:endParaRPr lang="en-US" dirty="0"/>
          </a:p>
        </p:txBody>
      </p:sp>
      <p:sp>
        <p:nvSpPr>
          <p:cNvPr id="4" name="Text Placeholder 3"/>
          <p:cNvSpPr>
            <a:spLocks noGrp="1"/>
          </p:cNvSpPr>
          <p:nvPr>
            <p:ph type="body" sz="quarter" idx="10"/>
          </p:nvPr>
        </p:nvSpPr>
        <p:spPr/>
        <p:txBody>
          <a:bodyPr/>
          <a:lstStyle/>
          <a:p>
            <a:r>
              <a:rPr lang="en-US" dirty="0"/>
              <a:t>James Noble, Theo Clay September 2019</a:t>
            </a:r>
          </a:p>
        </p:txBody>
      </p:sp>
      <p:sp>
        <p:nvSpPr>
          <p:cNvPr id="5" name="Footer Placeholder 4"/>
          <p:cNvSpPr>
            <a:spLocks noGrp="1"/>
          </p:cNvSpPr>
          <p:nvPr>
            <p:ph type="ftr" sz="quarter" idx="3"/>
          </p:nvPr>
        </p:nvSpPr>
        <p:spPr/>
        <p:txBody>
          <a:bodyPr/>
          <a:lstStyle/>
          <a:p>
            <a:r>
              <a:rPr lang="en-US" dirty="0"/>
              <a:t>NPC - title of the document (can be changed under view/header and footer. Add date here if needed.</a:t>
            </a:r>
          </a:p>
        </p:txBody>
      </p:sp>
      <p:sp>
        <p:nvSpPr>
          <p:cNvPr id="6" name="Slide Number Placeholder 5"/>
          <p:cNvSpPr>
            <a:spLocks noGrp="1"/>
          </p:cNvSpPr>
          <p:nvPr>
            <p:ph type="sldNum" sz="quarter" idx="4"/>
          </p:nvPr>
        </p:nvSpPr>
        <p:spPr/>
        <p:txBody>
          <a:bodyPr/>
          <a:lstStyle/>
          <a:p>
            <a:fld id="{98CAC427-3659-A240-9321-3887C881B441}" type="slidenum">
              <a:rPr lang="en-US" smtClean="0"/>
              <a:pPr/>
              <a:t>1</a:t>
            </a:fld>
            <a:endParaRPr lang="en-US" dirty="0"/>
          </a:p>
        </p:txBody>
      </p:sp>
    </p:spTree>
    <p:extLst>
      <p:ext uri="{BB962C8B-B14F-4D97-AF65-F5344CB8AC3E}">
        <p14:creationId xmlns:p14="http://schemas.microsoft.com/office/powerpoint/2010/main" val="78068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40593"/>
            <a:ext cx="7262723" cy="799396"/>
          </a:xfrm>
        </p:spPr>
        <p:txBody>
          <a:bodyPr/>
          <a:lstStyle/>
          <a:p>
            <a:r>
              <a:rPr lang="en-GB" sz="2000" dirty="0"/>
              <a:t>The key challenge: Theory of change is a simple notion but the world we live in is complex</a:t>
            </a:r>
          </a:p>
        </p:txBody>
      </p:sp>
      <p:sp>
        <p:nvSpPr>
          <p:cNvPr id="20484"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dirty="0">
              <a:solidFill>
                <a:srgbClr val="73A9FF"/>
              </a:solidFill>
              <a:ea typeface="ＭＳ Ｐゴシック" pitchFamily="34" charset="-128"/>
            </a:endParaRPr>
          </a:p>
        </p:txBody>
      </p:sp>
      <p:sp>
        <p:nvSpPr>
          <p:cNvPr id="20499" name="Rectangle 20"/>
          <p:cNvSpPr>
            <a:spLocks noChangeArrowheads="1"/>
          </p:cNvSpPr>
          <p:nvPr/>
        </p:nvSpPr>
        <p:spPr bwMode="auto">
          <a:xfrm>
            <a:off x="32385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b="1" dirty="0">
              <a:solidFill>
                <a:srgbClr val="73A9FF"/>
              </a:solidFill>
              <a:ea typeface="ＭＳ Ｐゴシック" pitchFamily="34" charset="-128"/>
            </a:endParaRPr>
          </a:p>
        </p:txBody>
      </p:sp>
      <p:sp>
        <p:nvSpPr>
          <p:cNvPr id="3" name="Slide Number Placeholder 2"/>
          <p:cNvSpPr>
            <a:spLocks noGrp="1"/>
          </p:cNvSpPr>
          <p:nvPr>
            <p:ph type="sldNum" sz="quarter" idx="12"/>
          </p:nvPr>
        </p:nvSpPr>
        <p:spPr/>
        <p:txBody>
          <a:bodyPr/>
          <a:lstStyle/>
          <a:p>
            <a:fld id="{98CAC427-3659-A240-9321-3887C881B441}" type="slidenum">
              <a:rPr lang="en-US" smtClean="0"/>
              <a:t>10</a:t>
            </a:fld>
            <a:endParaRPr lang="en-US" dirty="0"/>
          </a:p>
        </p:txBody>
      </p:sp>
      <p:pic>
        <p:nvPicPr>
          <p:cNvPr id="1026" name="Picture 2" descr="Image result for complex theory of change">
            <a:extLst>
              <a:ext uri="{FF2B5EF4-FFF2-40B4-BE49-F238E27FC236}">
                <a16:creationId xmlns:a16="http://schemas.microsoft.com/office/drawing/2014/main" xmlns="" id="{E2BF1961-AE03-431D-80F3-BAB1108AD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35" y="1177045"/>
            <a:ext cx="7750629" cy="500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4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xmlns="" id="{185B0A6B-2941-40A1-8CE3-123DA90090E2}"/>
              </a:ext>
            </a:extLst>
          </p:cNvPr>
          <p:cNvGraphicFramePr/>
          <p:nvPr>
            <p:extLst>
              <p:ext uri="{D42A27DB-BD31-4B8C-83A1-F6EECF244321}">
                <p14:modId xmlns:p14="http://schemas.microsoft.com/office/powerpoint/2010/main" val="759162845"/>
              </p:ext>
            </p:extLst>
          </p:nvPr>
        </p:nvGraphicFramePr>
        <p:xfrm>
          <a:off x="469078" y="408767"/>
          <a:ext cx="8205846" cy="489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69078" y="250605"/>
            <a:ext cx="7055672" cy="799396"/>
          </a:xfrm>
        </p:spPr>
        <p:txBody>
          <a:bodyPr/>
          <a:lstStyle/>
          <a:p>
            <a:r>
              <a:rPr lang="en-GB" dirty="0"/>
              <a:t>Theory of change as a ‘three stage’ / ‘10 step’ process</a:t>
            </a:r>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CAC427-3659-A240-9321-3887C881B441}" type="slidenum">
              <a:rPr kumimoji="0" 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TextBox 2">
            <a:extLst>
              <a:ext uri="{FF2B5EF4-FFF2-40B4-BE49-F238E27FC236}">
                <a16:creationId xmlns:a16="http://schemas.microsoft.com/office/drawing/2014/main" xmlns="" id="{04A626DC-8A12-479C-B5C8-A87FE714660D}"/>
              </a:ext>
            </a:extLst>
          </p:cNvPr>
          <p:cNvSpPr txBox="1"/>
          <p:nvPr/>
        </p:nvSpPr>
        <p:spPr>
          <a:xfrm>
            <a:off x="426874" y="4400952"/>
            <a:ext cx="2262222" cy="369332"/>
          </a:xfrm>
          <a:prstGeom prst="rect">
            <a:avLst/>
          </a:prstGeom>
          <a:noFill/>
        </p:spPr>
        <p:txBody>
          <a:bodyPr wrap="none" rtlCol="0">
            <a:spAutoFit/>
          </a:bodyPr>
          <a:lstStyle/>
          <a:p>
            <a:r>
              <a:rPr lang="en-GB" dirty="0"/>
              <a:t>1) Situation Analysis</a:t>
            </a:r>
          </a:p>
        </p:txBody>
      </p:sp>
      <p:sp>
        <p:nvSpPr>
          <p:cNvPr id="6" name="TextBox 5">
            <a:extLst>
              <a:ext uri="{FF2B5EF4-FFF2-40B4-BE49-F238E27FC236}">
                <a16:creationId xmlns:a16="http://schemas.microsoft.com/office/drawing/2014/main" xmlns="" id="{1D0290C6-A9ED-4C59-8228-AAD774E36B13}"/>
              </a:ext>
            </a:extLst>
          </p:cNvPr>
          <p:cNvSpPr txBox="1"/>
          <p:nvPr/>
        </p:nvSpPr>
        <p:spPr>
          <a:xfrm>
            <a:off x="3388210" y="4401641"/>
            <a:ext cx="2877711" cy="2031325"/>
          </a:xfrm>
          <a:prstGeom prst="rect">
            <a:avLst/>
          </a:prstGeom>
          <a:noFill/>
        </p:spPr>
        <p:txBody>
          <a:bodyPr wrap="none" rtlCol="0">
            <a:spAutoFit/>
          </a:bodyPr>
          <a:lstStyle/>
          <a:p>
            <a:r>
              <a:rPr lang="en-GB" b="1" dirty="0"/>
              <a:t>2) Target group (s)</a:t>
            </a:r>
          </a:p>
          <a:p>
            <a:pPr defTabSz="182563"/>
            <a:r>
              <a:rPr lang="en-GB" dirty="0"/>
              <a:t>	3) Impact</a:t>
            </a:r>
          </a:p>
          <a:p>
            <a:pPr defTabSz="182563"/>
            <a:r>
              <a:rPr lang="en-GB" dirty="0"/>
              <a:t>	4) Outcomes</a:t>
            </a:r>
          </a:p>
          <a:p>
            <a:pPr defTabSz="182563"/>
            <a:r>
              <a:rPr lang="en-GB" dirty="0"/>
              <a:t>	5) Activities</a:t>
            </a:r>
          </a:p>
          <a:p>
            <a:pPr defTabSz="182563"/>
            <a:r>
              <a:rPr lang="en-GB" dirty="0"/>
              <a:t>	6) Mechanisms / quality</a:t>
            </a:r>
          </a:p>
          <a:p>
            <a:r>
              <a:rPr lang="en-GB" dirty="0"/>
              <a:t>7) Sequencing</a:t>
            </a:r>
          </a:p>
          <a:p>
            <a:r>
              <a:rPr lang="en-GB" dirty="0"/>
              <a:t>8) Diagram</a:t>
            </a:r>
          </a:p>
        </p:txBody>
      </p:sp>
      <p:sp>
        <p:nvSpPr>
          <p:cNvPr id="8" name="TextBox 7">
            <a:extLst>
              <a:ext uri="{FF2B5EF4-FFF2-40B4-BE49-F238E27FC236}">
                <a16:creationId xmlns:a16="http://schemas.microsoft.com/office/drawing/2014/main" xmlns="" id="{49E5A436-FEBD-4B69-9264-D3A57FDF5758}"/>
              </a:ext>
            </a:extLst>
          </p:cNvPr>
          <p:cNvSpPr txBox="1"/>
          <p:nvPr/>
        </p:nvSpPr>
        <p:spPr>
          <a:xfrm>
            <a:off x="6493882" y="4343914"/>
            <a:ext cx="2565767" cy="646331"/>
          </a:xfrm>
          <a:prstGeom prst="rect">
            <a:avLst/>
          </a:prstGeom>
          <a:noFill/>
        </p:spPr>
        <p:txBody>
          <a:bodyPr wrap="none" rtlCol="0">
            <a:spAutoFit/>
          </a:bodyPr>
          <a:lstStyle/>
          <a:p>
            <a:r>
              <a:rPr lang="en-GB" dirty="0"/>
              <a:t>9) Enabling factors</a:t>
            </a:r>
          </a:p>
          <a:p>
            <a:r>
              <a:rPr lang="en-GB" dirty="0"/>
              <a:t>10) Weaknesses / risks</a:t>
            </a:r>
          </a:p>
        </p:txBody>
      </p:sp>
    </p:spTree>
    <p:extLst>
      <p:ext uri="{BB962C8B-B14F-4D97-AF65-F5344CB8AC3E}">
        <p14:creationId xmlns:p14="http://schemas.microsoft.com/office/powerpoint/2010/main" val="342735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2776" y="147661"/>
            <a:ext cx="7045847" cy="506988"/>
          </a:xfrm>
        </p:spPr>
        <p:txBody>
          <a:bodyPr/>
          <a:lstStyle/>
          <a:p>
            <a:r>
              <a:rPr lang="en-US" dirty="0"/>
              <a:t>Step 1: Situation Analysis</a:t>
            </a:r>
            <a:endParaRPr lang="en-GB" dirty="0"/>
          </a:p>
        </p:txBody>
      </p:sp>
      <p:sp>
        <p:nvSpPr>
          <p:cNvPr id="5" name="Slide Number Placeholder 4"/>
          <p:cNvSpPr>
            <a:spLocks noGrp="1"/>
          </p:cNvSpPr>
          <p:nvPr>
            <p:ph type="sldNum" sz="quarter" idx="12"/>
          </p:nvPr>
        </p:nvSpPr>
        <p:spPr/>
        <p:txBody>
          <a:bodyPr/>
          <a:lstStyle/>
          <a:p>
            <a:fld id="{98CAC427-3659-A240-9321-3887C881B441}" type="slidenum">
              <a:rPr lang="en-US" smtClean="0"/>
              <a:t>12</a:t>
            </a:fld>
            <a:endParaRPr lang="en-US" dirty="0"/>
          </a:p>
        </p:txBody>
      </p:sp>
      <p:sp>
        <p:nvSpPr>
          <p:cNvPr id="3" name="Rectangle 2">
            <a:extLst>
              <a:ext uri="{FF2B5EF4-FFF2-40B4-BE49-F238E27FC236}">
                <a16:creationId xmlns:a16="http://schemas.microsoft.com/office/drawing/2014/main" xmlns="" id="{D51C93AC-060A-4CF1-BAEE-DAD1B7F20C98}"/>
              </a:ext>
            </a:extLst>
          </p:cNvPr>
          <p:cNvSpPr/>
          <p:nvPr/>
        </p:nvSpPr>
        <p:spPr>
          <a:xfrm>
            <a:off x="262776" y="1236179"/>
            <a:ext cx="8435568" cy="5355312"/>
          </a:xfrm>
          <a:prstGeom prst="rect">
            <a:avLst/>
          </a:prstGeom>
        </p:spPr>
        <p:txBody>
          <a:bodyPr wrap="square">
            <a:spAutoFit/>
          </a:bodyPr>
          <a:lstStyle/>
          <a:p>
            <a:pPr marL="342900" indent="-342900">
              <a:spcBef>
                <a:spcPts val="600"/>
              </a:spcBef>
              <a:buFont typeface="Symbol" panose="05050102010706020507" pitchFamily="18" charset="2"/>
              <a:buChar char=""/>
            </a:pPr>
            <a:r>
              <a:rPr lang="en-GB" sz="1700" b="1" u="sng" dirty="0">
                <a:solidFill>
                  <a:schemeClr val="accent1"/>
                </a:solidFill>
                <a:latin typeface="Arial" panose="020B0604020202020204" pitchFamily="34" charset="0"/>
                <a:cs typeface="Times New Roman" panose="02020603050405020304" pitchFamily="18" charset="0"/>
              </a:rPr>
              <a:t>Firstly, define your ‘problem’ in a few words</a:t>
            </a:r>
          </a:p>
          <a:p>
            <a:pPr marL="342900" lvl="0" indent="-342900">
              <a:spcBef>
                <a:spcPts val="600"/>
              </a:spcBef>
              <a:buFont typeface="Symbol" panose="05050102010706020507" pitchFamily="18" charset="2"/>
              <a:buChar char=""/>
            </a:pPr>
            <a:endParaRPr lang="en-GB" sz="1700" dirty="0"/>
          </a:p>
          <a:p>
            <a:pPr marL="342900" lvl="0" indent="-342900">
              <a:spcBef>
                <a:spcPts val="600"/>
              </a:spcBef>
              <a:buFont typeface="Symbol" panose="05050102010706020507" pitchFamily="18" charset="2"/>
              <a:buChar char=""/>
            </a:pPr>
            <a:r>
              <a:rPr lang="en-GB" sz="1700" dirty="0"/>
              <a:t>What’s the scale of the problem? </a:t>
            </a:r>
          </a:p>
          <a:p>
            <a:pPr marL="342900" lvl="0" indent="-342900">
              <a:spcBef>
                <a:spcPts val="600"/>
              </a:spcBef>
              <a:buFont typeface="Symbol" panose="05050102010706020507" pitchFamily="18" charset="2"/>
              <a:buChar char=""/>
            </a:pPr>
            <a:r>
              <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Who is affected? </a:t>
            </a:r>
          </a:p>
          <a:p>
            <a:pPr marL="342900" indent="-342900">
              <a:spcBef>
                <a:spcPts val="600"/>
              </a:spcBef>
              <a:buFont typeface="Symbol" panose="05050102010706020507" pitchFamily="18" charset="2"/>
              <a:buChar char=""/>
            </a:pPr>
            <a:r>
              <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What are the consequences? </a:t>
            </a:r>
            <a:endParaRPr lang="en-GB" sz="1700" dirty="0"/>
          </a:p>
          <a:p>
            <a:pPr marL="342900" indent="-342900">
              <a:spcBef>
                <a:spcPts val="600"/>
              </a:spcBef>
              <a:buFont typeface="Symbol" panose="05050102010706020507" pitchFamily="18" charset="2"/>
              <a:buChar char=""/>
            </a:pPr>
            <a:endPar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buFont typeface="Symbol" panose="05050102010706020507" pitchFamily="18" charset="2"/>
              <a:buChar char=""/>
            </a:pPr>
            <a:r>
              <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What are the causes? </a:t>
            </a:r>
          </a:p>
          <a:p>
            <a:pPr marL="342900" lvl="0" indent="-342900">
              <a:spcBef>
                <a:spcPts val="600"/>
              </a:spcBef>
              <a:buFont typeface="Symbol" panose="05050102010706020507" pitchFamily="18" charset="2"/>
              <a:buChar char=""/>
            </a:pPr>
            <a:r>
              <a:rPr lang="en-GB" sz="1700" b="1" u="sng" dirty="0">
                <a:solidFill>
                  <a:schemeClr val="accent1"/>
                </a:solidFill>
                <a:latin typeface="Arial" panose="020B0604020202020204" pitchFamily="34" charset="0"/>
                <a:ea typeface="Calibri" panose="020F0502020204030204" pitchFamily="34" charset="0"/>
                <a:cs typeface="Times New Roman" panose="02020603050405020304" pitchFamily="18" charset="0"/>
              </a:rPr>
              <a:t>What are the barriers to success / change?</a:t>
            </a:r>
          </a:p>
          <a:p>
            <a:pPr marL="342900" indent="-342900">
              <a:spcBef>
                <a:spcPts val="600"/>
              </a:spcBef>
              <a:buFont typeface="Symbol" panose="05050102010706020507" pitchFamily="18" charset="2"/>
              <a:buChar char=""/>
            </a:pPr>
            <a:r>
              <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What are the opportunities to overcome these barriers? </a:t>
            </a:r>
          </a:p>
          <a:p>
            <a:pPr marL="342900" lvl="0" indent="-342900">
              <a:spcBef>
                <a:spcPts val="600"/>
              </a:spcBef>
              <a:buFont typeface="Symbol" panose="05050102010706020507" pitchFamily="18" charset="2"/>
              <a:buChar char=""/>
            </a:pPr>
            <a:endPar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600"/>
              </a:spcBef>
              <a:buFont typeface="Symbol" panose="05050102010706020507" pitchFamily="18" charset="2"/>
              <a:buChar char=""/>
            </a:pPr>
            <a:r>
              <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Who else is working to tackle the problem? </a:t>
            </a:r>
          </a:p>
          <a:p>
            <a:pPr marL="342900" lvl="0" indent="-342900">
              <a:spcBef>
                <a:spcPts val="600"/>
              </a:spcBef>
              <a:buFont typeface="Symbol" panose="05050102010706020507" pitchFamily="18" charset="2"/>
              <a:buChar char=""/>
            </a:pPr>
            <a:r>
              <a:rPr lang="en-GB" sz="1700" dirty="0">
                <a:solidFill>
                  <a:srgbClr val="000000"/>
                </a:solidFill>
                <a:latin typeface="Arial" panose="020B0604020202020204" pitchFamily="34" charset="0"/>
                <a:ea typeface="Calibri" panose="020F0502020204030204" pitchFamily="34" charset="0"/>
                <a:cs typeface="Times New Roman" panose="02020603050405020304" pitchFamily="18" charset="0"/>
              </a:rPr>
              <a:t>What is not happening? What are the gaps?</a:t>
            </a:r>
          </a:p>
          <a:p>
            <a:pPr marL="342900" indent="-342900">
              <a:spcBef>
                <a:spcPts val="600"/>
              </a:spcBef>
              <a:buFont typeface="Symbol" panose="05050102010706020507" pitchFamily="18" charset="2"/>
              <a:buChar char=""/>
            </a:pPr>
            <a:r>
              <a:rPr lang="en-GB" sz="1700" b="1" u="sng" dirty="0">
                <a:solidFill>
                  <a:schemeClr val="accent1"/>
                </a:solidFill>
                <a:latin typeface="Arial" panose="020B0604020202020204" pitchFamily="34" charset="0"/>
                <a:cs typeface="Times New Roman" panose="02020603050405020304" pitchFamily="18" charset="0"/>
              </a:rPr>
              <a:t>What resources do you have to tackle the problem? </a:t>
            </a:r>
          </a:p>
          <a:p>
            <a:pPr lvl="1">
              <a:spcBef>
                <a:spcPts val="600"/>
              </a:spcBef>
            </a:pPr>
            <a:r>
              <a:rPr lang="en-GB" sz="1700" dirty="0">
                <a:solidFill>
                  <a:srgbClr val="000000"/>
                </a:solidFill>
                <a:latin typeface="Arial" panose="020B0604020202020204" pitchFamily="34" charset="0"/>
                <a:cs typeface="Times New Roman" panose="02020603050405020304" pitchFamily="18" charset="0"/>
              </a:rPr>
              <a:t>- Given your resources, what, broadly, will we do? What’s the best course of action? </a:t>
            </a:r>
            <a:r>
              <a:rPr lang="en-GB" sz="1700" u="sng" dirty="0">
                <a:solidFill>
                  <a:schemeClr val="accent1"/>
                </a:solidFill>
                <a:latin typeface="Arial" panose="020B0604020202020204" pitchFamily="34" charset="0"/>
                <a:cs typeface="Times New Roman" panose="02020603050405020304" pitchFamily="18" charset="0"/>
              </a:rPr>
              <a:t>Where might you make the most difference? </a:t>
            </a:r>
          </a:p>
          <a:p>
            <a:pPr lvl="1">
              <a:spcBef>
                <a:spcPts val="600"/>
              </a:spcBef>
            </a:pPr>
            <a:r>
              <a:rPr lang="en-AU" sz="1700" dirty="0">
                <a:solidFill>
                  <a:srgbClr val="000000"/>
                </a:solidFill>
                <a:latin typeface="Arial" panose="020B0604020202020204" pitchFamily="34" charset="0"/>
                <a:cs typeface="Times New Roman" panose="02020603050405020304" pitchFamily="18" charset="0"/>
              </a:rPr>
              <a:t>- What options, strategies or approaches are we ruling out? </a:t>
            </a:r>
            <a:endParaRPr lang="en-GB" sz="1700" dirty="0">
              <a:solidFill>
                <a:srgbClr val="000000"/>
              </a:solidFill>
              <a:latin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33132740-2B1B-4F37-835D-1B44F6846348}"/>
              </a:ext>
            </a:extLst>
          </p:cNvPr>
          <p:cNvSpPr txBox="1"/>
          <p:nvPr/>
        </p:nvSpPr>
        <p:spPr>
          <a:xfrm>
            <a:off x="196274" y="654649"/>
            <a:ext cx="2941831" cy="369332"/>
          </a:xfrm>
          <a:prstGeom prst="rect">
            <a:avLst/>
          </a:prstGeom>
          <a:noFill/>
        </p:spPr>
        <p:txBody>
          <a:bodyPr wrap="none" rtlCol="0">
            <a:spAutoFit/>
          </a:bodyPr>
          <a:lstStyle/>
          <a:p>
            <a:r>
              <a:rPr lang="en-GB" b="1" dirty="0"/>
              <a:t>Prompts to work through</a:t>
            </a:r>
          </a:p>
        </p:txBody>
      </p:sp>
      <p:pic>
        <p:nvPicPr>
          <p:cNvPr id="6" name="Picture 5">
            <a:extLst>
              <a:ext uri="{FF2B5EF4-FFF2-40B4-BE49-F238E27FC236}">
                <a16:creationId xmlns:a16="http://schemas.microsoft.com/office/drawing/2014/main" xmlns="" id="{A306E984-DD51-46D1-BECB-CCB72A3E3B47}"/>
              </a:ext>
            </a:extLst>
          </p:cNvPr>
          <p:cNvPicPr>
            <a:picLocks noChangeAspect="1"/>
          </p:cNvPicPr>
          <p:nvPr/>
        </p:nvPicPr>
        <p:blipFill>
          <a:blip r:embed="rId3"/>
          <a:stretch>
            <a:fillRect/>
          </a:stretch>
        </p:blipFill>
        <p:spPr>
          <a:xfrm>
            <a:off x="7572375" y="0"/>
            <a:ext cx="1571625" cy="1876425"/>
          </a:xfrm>
          <a:prstGeom prst="rect">
            <a:avLst/>
          </a:prstGeom>
        </p:spPr>
      </p:pic>
    </p:spTree>
    <p:extLst>
      <p:ext uri="{BB962C8B-B14F-4D97-AF65-F5344CB8AC3E}">
        <p14:creationId xmlns:p14="http://schemas.microsoft.com/office/powerpoint/2010/main" val="44576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1" y="1371595"/>
            <a:ext cx="9144000" cy="5279477"/>
          </a:xfrm>
          <a:prstGeom prst="ellipse">
            <a:avLst/>
          </a:prstGeom>
          <a:solidFill>
            <a:schemeClr val="bg1"/>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15901" y="154427"/>
            <a:ext cx="7917872" cy="415462"/>
          </a:xfrm>
        </p:spPr>
        <p:txBody>
          <a:bodyPr vert="horz" lIns="0" tIns="0" rIns="0" bIns="0" rtlCol="0" anchor="t">
            <a:noAutofit/>
          </a:bodyPr>
          <a:lstStyle/>
          <a:p>
            <a:r>
              <a:rPr lang="en-US" dirty="0"/>
              <a:t>Theory of change</a:t>
            </a:r>
          </a:p>
        </p:txBody>
      </p:sp>
      <p:sp>
        <p:nvSpPr>
          <p:cNvPr id="5" name="Slide Number Placeholder 4"/>
          <p:cNvSpPr>
            <a:spLocks noGrp="1"/>
          </p:cNvSpPr>
          <p:nvPr>
            <p:ph type="sldNum" sz="quarter" idx="12"/>
          </p:nvPr>
        </p:nvSpPr>
        <p:spPr/>
        <p:txBody>
          <a:bodyPr/>
          <a:lstStyle/>
          <a:p>
            <a:fld id="{98CAC427-3659-A240-9321-3887C881B441}" type="slidenum">
              <a:rPr lang="en-US" smtClean="0"/>
              <a:t>13</a:t>
            </a:fld>
            <a:endParaRPr lang="en-US" dirty="0"/>
          </a:p>
        </p:txBody>
      </p:sp>
      <p:sp>
        <p:nvSpPr>
          <p:cNvPr id="6" name="Rectangle 5"/>
          <p:cNvSpPr/>
          <p:nvPr/>
        </p:nvSpPr>
        <p:spPr>
          <a:xfrm>
            <a:off x="7534323" y="2982621"/>
            <a:ext cx="1237939" cy="1206500"/>
          </a:xfrm>
          <a:prstGeom prst="rect">
            <a:avLst/>
          </a:prstGeom>
          <a:solidFill>
            <a:srgbClr val="4D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Tx/>
              <a:buChar char="-"/>
            </a:pPr>
            <a:r>
              <a:rPr lang="en-US" sz="1200" dirty="0"/>
              <a:t>Reduced reoffending</a:t>
            </a:r>
          </a:p>
          <a:p>
            <a:pPr marL="171450" indent="-171450" algn="ctr">
              <a:buFontTx/>
              <a:buChar char="-"/>
            </a:pPr>
            <a:r>
              <a:rPr lang="en-US" sz="1200" dirty="0"/>
              <a:t>Better health / wellbeing</a:t>
            </a:r>
          </a:p>
          <a:p>
            <a:pPr marL="171450" indent="-171450" algn="ctr">
              <a:buFontTx/>
              <a:buChar char="-"/>
            </a:pPr>
            <a:r>
              <a:rPr lang="en-US" sz="1200" dirty="0"/>
              <a:t>Employment</a:t>
            </a:r>
          </a:p>
        </p:txBody>
      </p:sp>
      <p:sp>
        <p:nvSpPr>
          <p:cNvPr id="7" name="Rectangle 6"/>
          <p:cNvSpPr/>
          <p:nvPr/>
        </p:nvSpPr>
        <p:spPr>
          <a:xfrm>
            <a:off x="544284" y="2982556"/>
            <a:ext cx="1237939" cy="1206500"/>
          </a:xfrm>
          <a:prstGeom prst="rect">
            <a:avLst/>
          </a:prstGeom>
          <a:solidFill>
            <a:srgbClr val="EE404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Providing mentoring support to 20 people using community volunteers</a:t>
            </a:r>
          </a:p>
        </p:txBody>
      </p:sp>
      <p:sp>
        <p:nvSpPr>
          <p:cNvPr id="8" name="Rectangle 7"/>
          <p:cNvSpPr/>
          <p:nvPr/>
        </p:nvSpPr>
        <p:spPr>
          <a:xfrm>
            <a:off x="5786814" y="2982621"/>
            <a:ext cx="1237939" cy="1206500"/>
          </a:xfrm>
          <a:prstGeom prst="rect">
            <a:avLst/>
          </a:prstGeom>
          <a:solidFill>
            <a:srgbClr val="FFC0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 Make small changes</a:t>
            </a:r>
          </a:p>
          <a:p>
            <a:r>
              <a:rPr lang="en-US" sz="1100" dirty="0">
                <a:solidFill>
                  <a:schemeClr val="tx1"/>
                </a:solidFill>
              </a:rPr>
              <a:t>- Engages in other services</a:t>
            </a:r>
          </a:p>
          <a:p>
            <a:r>
              <a:rPr lang="en-US" sz="1100" dirty="0">
                <a:solidFill>
                  <a:schemeClr val="tx1"/>
                </a:solidFill>
              </a:rPr>
              <a:t>- Decrease drug &amp; alcohol use</a:t>
            </a:r>
          </a:p>
        </p:txBody>
      </p:sp>
      <p:sp>
        <p:nvSpPr>
          <p:cNvPr id="9" name="Rectangle 8"/>
          <p:cNvSpPr/>
          <p:nvPr/>
        </p:nvSpPr>
        <p:spPr>
          <a:xfrm>
            <a:off x="4039304" y="2989881"/>
            <a:ext cx="1237939" cy="1206500"/>
          </a:xfrm>
          <a:prstGeom prst="rect">
            <a:avLst/>
          </a:prstGeom>
          <a:solidFill>
            <a:srgbClr val="FFC0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marL="171450" indent="-171450">
              <a:buFontTx/>
              <a:buChar char="-"/>
            </a:pPr>
            <a:r>
              <a:rPr lang="en-US" sz="1200" dirty="0">
                <a:solidFill>
                  <a:schemeClr val="tx1"/>
                </a:solidFill>
              </a:rPr>
              <a:t>Better understands their situation</a:t>
            </a:r>
          </a:p>
          <a:p>
            <a:pPr marL="171450" indent="-171450">
              <a:buFontTx/>
              <a:buChar char="-"/>
            </a:pPr>
            <a:r>
              <a:rPr lang="en-US" sz="1200" dirty="0">
                <a:solidFill>
                  <a:schemeClr val="tx1"/>
                </a:solidFill>
              </a:rPr>
              <a:t>Imagines different future</a:t>
            </a:r>
          </a:p>
        </p:txBody>
      </p:sp>
      <p:sp>
        <p:nvSpPr>
          <p:cNvPr id="10" name="Rectangle 9"/>
          <p:cNvSpPr/>
          <p:nvPr/>
        </p:nvSpPr>
        <p:spPr>
          <a:xfrm>
            <a:off x="2291794" y="2982621"/>
            <a:ext cx="1237939" cy="1206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marL="171450" indent="-171450">
              <a:buFontTx/>
              <a:buChar char="-"/>
            </a:pPr>
            <a:r>
              <a:rPr lang="en-US" sz="1200" dirty="0">
                <a:solidFill>
                  <a:schemeClr val="bg1"/>
                </a:solidFill>
              </a:rPr>
              <a:t>Comes back</a:t>
            </a:r>
          </a:p>
          <a:p>
            <a:pPr marL="171450" indent="-171450">
              <a:buFontTx/>
              <a:buChar char="-"/>
            </a:pPr>
            <a:r>
              <a:rPr lang="en-US" sz="1200" dirty="0">
                <a:solidFill>
                  <a:schemeClr val="bg1"/>
                </a:solidFill>
              </a:rPr>
              <a:t>Listens / feels listened to</a:t>
            </a:r>
          </a:p>
          <a:p>
            <a:pPr marL="171450" indent="-171450">
              <a:buFontTx/>
              <a:buChar char="-"/>
            </a:pPr>
            <a:r>
              <a:rPr lang="en-US" sz="1200" dirty="0">
                <a:solidFill>
                  <a:schemeClr val="bg1"/>
                </a:solidFill>
              </a:rPr>
              <a:t>Engages</a:t>
            </a:r>
          </a:p>
          <a:p>
            <a:pPr marL="171450" indent="-171450">
              <a:buFontTx/>
              <a:buChar char="-"/>
            </a:pPr>
            <a:r>
              <a:rPr lang="en-US" sz="1200" dirty="0">
                <a:solidFill>
                  <a:schemeClr val="bg1"/>
                </a:solidFill>
              </a:rPr>
              <a:t>Trusts</a:t>
            </a:r>
          </a:p>
        </p:txBody>
      </p:sp>
      <p:cxnSp>
        <p:nvCxnSpPr>
          <p:cNvPr id="12" name="Straight Arrow Connector 11"/>
          <p:cNvCxnSpPr/>
          <p:nvPr/>
        </p:nvCxnSpPr>
        <p:spPr>
          <a:xfrm>
            <a:off x="1814284" y="3591052"/>
            <a:ext cx="462996" cy="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563224" y="3591052"/>
            <a:ext cx="462996" cy="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312164" y="3591052"/>
            <a:ext cx="462996" cy="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046590" y="3591052"/>
            <a:ext cx="462996" cy="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Up Arrow Callout 16"/>
          <p:cNvSpPr/>
          <p:nvPr/>
        </p:nvSpPr>
        <p:spPr>
          <a:xfrm>
            <a:off x="4406900" y="4196381"/>
            <a:ext cx="2293157" cy="2013919"/>
          </a:xfrm>
          <a:prstGeom prst="upArrowCallou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3) Intermediate outcomes </a:t>
            </a:r>
            <a:r>
              <a:rPr lang="en-GB" sz="1200" dirty="0">
                <a:solidFill>
                  <a:schemeClr val="tx1"/>
                </a:solidFill>
              </a:rPr>
              <a:t>are the assets, strengths, capabilities etc. that programmes convey to people so they achieve impact  for themselves</a:t>
            </a:r>
          </a:p>
        </p:txBody>
      </p:sp>
      <p:sp>
        <p:nvSpPr>
          <p:cNvPr id="18" name="Up Arrow Callout 17"/>
          <p:cNvSpPr/>
          <p:nvPr/>
        </p:nvSpPr>
        <p:spPr>
          <a:xfrm>
            <a:off x="2033082" y="4187313"/>
            <a:ext cx="1833866" cy="2022987"/>
          </a:xfrm>
          <a:prstGeom prst="upArrowCallou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5) Mechanism of change: </a:t>
            </a:r>
            <a:r>
              <a:rPr lang="en-GB" sz="1200" dirty="0">
                <a:solidFill>
                  <a:schemeClr val="tx1"/>
                </a:solidFill>
              </a:rPr>
              <a:t>The process through which people engage with and benefit from the activities of the programme</a:t>
            </a:r>
            <a:endParaRPr lang="en-GB" sz="1200" b="1" dirty="0">
              <a:solidFill>
                <a:schemeClr val="tx1"/>
              </a:solidFill>
            </a:endParaRPr>
          </a:p>
        </p:txBody>
      </p:sp>
      <p:sp>
        <p:nvSpPr>
          <p:cNvPr id="21" name="Up Arrow Callout 20"/>
          <p:cNvSpPr/>
          <p:nvPr/>
        </p:nvSpPr>
        <p:spPr>
          <a:xfrm>
            <a:off x="305882" y="4187313"/>
            <a:ext cx="1649918" cy="2022987"/>
          </a:xfrm>
          <a:prstGeom prst="upArrowCallou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4) Activities / quality. </a:t>
            </a:r>
            <a:r>
              <a:rPr lang="en-GB" sz="1200" dirty="0">
                <a:solidFill>
                  <a:schemeClr val="tx1"/>
                </a:solidFill>
              </a:rPr>
              <a:t>What is delivered, how much and with what quality? What is distinctive service</a:t>
            </a:r>
          </a:p>
        </p:txBody>
      </p:sp>
      <p:sp>
        <p:nvSpPr>
          <p:cNvPr id="22" name="Up Arrow Callout 21"/>
          <p:cNvSpPr/>
          <p:nvPr/>
        </p:nvSpPr>
        <p:spPr>
          <a:xfrm>
            <a:off x="7289801" y="4209081"/>
            <a:ext cx="1687944" cy="1988519"/>
          </a:xfrm>
          <a:prstGeom prst="upArrowCallou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2) Impact: </a:t>
            </a:r>
            <a:r>
              <a:rPr lang="en-GB" sz="1200" dirty="0">
                <a:solidFill>
                  <a:schemeClr val="tx1"/>
                </a:solidFill>
              </a:rPr>
              <a:t>The sustained effect on families, individuals and communities that we want to see.</a:t>
            </a:r>
          </a:p>
        </p:txBody>
      </p:sp>
      <p:cxnSp>
        <p:nvCxnSpPr>
          <p:cNvPr id="4" name="Straight Connector 3"/>
          <p:cNvCxnSpPr/>
          <p:nvPr/>
        </p:nvCxnSpPr>
        <p:spPr>
          <a:xfrm>
            <a:off x="7234546" y="2162633"/>
            <a:ext cx="11713" cy="2539691"/>
          </a:xfrm>
          <a:prstGeom prst="line">
            <a:avLst/>
          </a:prstGeom>
          <a:ln>
            <a:solidFill>
              <a:schemeClr val="bg1">
                <a:lumMod val="50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467833" y="2439627"/>
            <a:ext cx="1516762" cy="276999"/>
          </a:xfrm>
          <a:prstGeom prst="rect">
            <a:avLst/>
          </a:prstGeom>
          <a:solidFill>
            <a:schemeClr val="bg1"/>
          </a:solidFill>
        </p:spPr>
        <p:txBody>
          <a:bodyPr wrap="none" rtlCol="0">
            <a:spAutoFit/>
          </a:bodyPr>
          <a:lstStyle/>
          <a:p>
            <a:r>
              <a:rPr lang="en-GB" sz="1200" dirty="0"/>
              <a:t>“Accountability line”</a:t>
            </a:r>
          </a:p>
        </p:txBody>
      </p:sp>
      <p:sp>
        <p:nvSpPr>
          <p:cNvPr id="23" name="Down Arrow Callout 19">
            <a:extLst>
              <a:ext uri="{FF2B5EF4-FFF2-40B4-BE49-F238E27FC236}">
                <a16:creationId xmlns:a16="http://schemas.microsoft.com/office/drawing/2014/main" xmlns="" id="{2A18782A-D576-499D-A120-AEE653E34C10}"/>
              </a:ext>
            </a:extLst>
          </p:cNvPr>
          <p:cNvSpPr/>
          <p:nvPr/>
        </p:nvSpPr>
        <p:spPr>
          <a:xfrm>
            <a:off x="2933700" y="762000"/>
            <a:ext cx="3188708" cy="103720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lgn="ctr">
              <a:buAutoNum type="arabicParenR"/>
            </a:pPr>
            <a:r>
              <a:rPr lang="en-GB" sz="1200" b="1" dirty="0">
                <a:solidFill>
                  <a:schemeClr val="tx1"/>
                </a:solidFill>
              </a:rPr>
              <a:t>Context</a:t>
            </a:r>
            <a:r>
              <a:rPr lang="en-GB" sz="1200" dirty="0">
                <a:solidFill>
                  <a:schemeClr val="tx1"/>
                </a:solidFill>
              </a:rPr>
              <a:t>: - The nature, scale, causes and consequences of the problem. </a:t>
            </a:r>
          </a:p>
          <a:p>
            <a:pPr marL="171450" indent="-171450" algn="ctr">
              <a:buFontTx/>
              <a:buChar char="-"/>
            </a:pPr>
            <a:r>
              <a:rPr lang="en-GB" sz="1200" dirty="0">
                <a:solidFill>
                  <a:schemeClr val="tx1"/>
                </a:solidFill>
              </a:rPr>
              <a:t>The characteristics and needs of your chosen target group</a:t>
            </a:r>
          </a:p>
          <a:p>
            <a:pPr marL="171450" indent="-171450" algn="ctr">
              <a:buFontTx/>
              <a:buChar char="-"/>
            </a:pPr>
            <a:r>
              <a:rPr lang="en-GB" sz="1200" dirty="0">
                <a:solidFill>
                  <a:schemeClr val="tx1"/>
                </a:solidFill>
              </a:rPr>
              <a:t>The things that affect them</a:t>
            </a:r>
          </a:p>
        </p:txBody>
      </p:sp>
      <p:sp>
        <p:nvSpPr>
          <p:cNvPr id="24" name="Rectangle 23">
            <a:extLst>
              <a:ext uri="{FF2B5EF4-FFF2-40B4-BE49-F238E27FC236}">
                <a16:creationId xmlns:a16="http://schemas.microsoft.com/office/drawing/2014/main" xmlns="" id="{BC6E74C5-71EA-496B-A083-387D94307830}"/>
              </a:ext>
            </a:extLst>
          </p:cNvPr>
          <p:cNvSpPr/>
          <p:nvPr/>
        </p:nvSpPr>
        <p:spPr>
          <a:xfrm>
            <a:off x="3235218" y="1929377"/>
            <a:ext cx="2654300" cy="82431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Target Group:</a:t>
            </a:r>
            <a:r>
              <a:rPr lang="en-GB" sz="1200" dirty="0">
                <a:solidFill>
                  <a:schemeClr val="tx1"/>
                </a:solidFill>
              </a:rPr>
              <a:t> Prisoners aged 18-24, substance misuse issues, no acute mental health problems, due for release within next 6 months.</a:t>
            </a:r>
          </a:p>
        </p:txBody>
      </p:sp>
      <p:cxnSp>
        <p:nvCxnSpPr>
          <p:cNvPr id="20" name="Straight Arrow Connector 19">
            <a:extLst>
              <a:ext uri="{FF2B5EF4-FFF2-40B4-BE49-F238E27FC236}">
                <a16:creationId xmlns:a16="http://schemas.microsoft.com/office/drawing/2014/main" xmlns="" id="{D5781DDE-A9DC-4F52-8076-EBEE719EB05A}"/>
              </a:ext>
            </a:extLst>
          </p:cNvPr>
          <p:cNvCxnSpPr>
            <a:cxnSpLocks/>
          </p:cNvCxnSpPr>
          <p:nvPr/>
        </p:nvCxnSpPr>
        <p:spPr>
          <a:xfrm>
            <a:off x="4572000" y="1799205"/>
            <a:ext cx="0" cy="12589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xmlns="" id="{5A9DEA60-AF57-48FB-A541-53A1D622D871}"/>
              </a:ext>
            </a:extLst>
          </p:cNvPr>
          <p:cNvPicPr>
            <a:picLocks noChangeAspect="1"/>
          </p:cNvPicPr>
          <p:nvPr/>
        </p:nvPicPr>
        <p:blipFill>
          <a:blip r:embed="rId3"/>
          <a:stretch>
            <a:fillRect/>
          </a:stretch>
        </p:blipFill>
        <p:spPr>
          <a:xfrm>
            <a:off x="7564369" y="53815"/>
            <a:ext cx="1504950" cy="1885950"/>
          </a:xfrm>
          <a:prstGeom prst="rect">
            <a:avLst/>
          </a:prstGeom>
        </p:spPr>
      </p:pic>
    </p:spTree>
    <p:extLst>
      <p:ext uri="{BB962C8B-B14F-4D97-AF65-F5344CB8AC3E}">
        <p14:creationId xmlns:p14="http://schemas.microsoft.com/office/powerpoint/2010/main" val="160910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AC427-3659-A240-9321-3887C881B441}" type="slidenum">
              <a:rPr lang="en-US" smtClean="0"/>
              <a:t>14</a:t>
            </a:fld>
            <a:endParaRPr lang="en-US" dirty="0"/>
          </a:p>
        </p:txBody>
      </p:sp>
      <p:sp>
        <p:nvSpPr>
          <p:cNvPr id="6" name="Rectangle 3"/>
          <p:cNvSpPr txBox="1">
            <a:spLocks noChangeArrowheads="1"/>
          </p:cNvSpPr>
          <p:nvPr/>
        </p:nvSpPr>
        <p:spPr>
          <a:xfrm>
            <a:off x="428071" y="1897093"/>
            <a:ext cx="8258729" cy="4485755"/>
          </a:xfrm>
          <a:prstGeom prst="rect">
            <a:avLst/>
          </a:prstGeom>
        </p:spPr>
        <p:txBody>
          <a:bodyPr vert="horz" lIns="0" tIns="0" rIns="0" bIns="0" rtlCol="0">
            <a:noAutofit/>
          </a:bodyPr>
          <a:lstStyle>
            <a:lvl1pPr marL="342900" indent="-342900" algn="l" defTabSz="457200" rtl="0" eaLnBrk="1" latinLnBrk="0" hangingPunct="1">
              <a:spcBef>
                <a:spcPct val="20000"/>
              </a:spcBef>
              <a:spcAft>
                <a:spcPts val="600"/>
              </a:spcAft>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GB" sz="1600" dirty="0">
                <a:solidFill>
                  <a:srgbClr val="000000"/>
                </a:solidFill>
                <a:latin typeface="Arial" panose="020B0604020202020204" pitchFamily="34" charset="0"/>
                <a:cs typeface="Times New Roman" panose="02020603050405020304" pitchFamily="18" charset="0"/>
              </a:rPr>
              <a:t>Tips on defining target groups:</a:t>
            </a:r>
            <a:endParaRPr lang="en-GB" sz="1600" dirty="0"/>
          </a:p>
          <a:p>
            <a:pPr marL="0" indent="0">
              <a:spcBef>
                <a:spcPts val="600"/>
              </a:spcBef>
              <a:buNone/>
            </a:pPr>
            <a:r>
              <a:rPr lang="en-GB" sz="1600" dirty="0"/>
              <a:t>Can include: </a:t>
            </a:r>
          </a:p>
          <a:p>
            <a:pPr lvl="1"/>
            <a:r>
              <a:rPr lang="en-GB" sz="1400" dirty="0"/>
              <a:t>Systems: Policy makers, institutions, organisations – and the way they operate together</a:t>
            </a:r>
          </a:p>
          <a:p>
            <a:pPr lvl="1"/>
            <a:r>
              <a:rPr lang="en-GB" sz="1400" dirty="0"/>
              <a:t>Institutions: prisons, local authorities, community organisations, funders</a:t>
            </a:r>
          </a:p>
          <a:p>
            <a:pPr lvl="1"/>
            <a:r>
              <a:rPr lang="en-GB" sz="1400" dirty="0"/>
              <a:t>Beneficiaries / those affected by the ‘problem’: people in the justice system, their children, communities</a:t>
            </a:r>
          </a:p>
          <a:p>
            <a:pPr marL="0" indent="0">
              <a:buNone/>
            </a:pPr>
            <a:r>
              <a:rPr lang="en-GB" sz="1600" dirty="0"/>
              <a:t>Be as </a:t>
            </a:r>
            <a:r>
              <a:rPr lang="en-GB" sz="1600" b="1" dirty="0"/>
              <a:t>precise as you can in defining target groups</a:t>
            </a:r>
            <a:r>
              <a:rPr lang="en-GB" sz="1600" dirty="0"/>
              <a:t>. For example</a:t>
            </a:r>
          </a:p>
          <a:p>
            <a:pPr lvl="1"/>
            <a:r>
              <a:rPr lang="en-GB" sz="1400" dirty="0"/>
              <a:t>Care leavers aged 18-24, NEET, some contact with criminal justice system, unstable housing situations, lacking positive role models.</a:t>
            </a:r>
          </a:p>
          <a:p>
            <a:pPr lvl="1"/>
            <a:r>
              <a:rPr lang="en-GB" sz="1400" dirty="0"/>
              <a:t>Magistrates with limited legal knowledge / experienced who make more custodial sentences than average.</a:t>
            </a:r>
          </a:p>
          <a:p>
            <a:r>
              <a:rPr lang="en-GB" sz="1600" dirty="0"/>
              <a:t>Try to identify factors most connected to your ‘problem’. Consider:</a:t>
            </a:r>
          </a:p>
          <a:p>
            <a:pPr lvl="1"/>
            <a:r>
              <a:rPr lang="en-GB" sz="1400" dirty="0"/>
              <a:t>Objective factors – age, location, education, offending / personal histories.</a:t>
            </a:r>
          </a:p>
          <a:p>
            <a:pPr lvl="1"/>
            <a:r>
              <a:rPr lang="en-GB" sz="1400" dirty="0"/>
              <a:t>Subjective factors – knowledge, attitudes and behaviours.</a:t>
            </a:r>
          </a:p>
          <a:p>
            <a:pPr>
              <a:lnSpc>
                <a:spcPct val="80000"/>
              </a:lnSpc>
              <a:spcAft>
                <a:spcPts val="1200"/>
              </a:spcAft>
            </a:pPr>
            <a:endParaRPr lang="en-GB" altLang="en-US" sz="1600" dirty="0">
              <a:latin typeface="Arial" charset="0"/>
              <a:cs typeface="Arial" charset="0"/>
            </a:endParaRPr>
          </a:p>
        </p:txBody>
      </p:sp>
      <p:sp>
        <p:nvSpPr>
          <p:cNvPr id="5" name="Title 1">
            <a:extLst>
              <a:ext uri="{FF2B5EF4-FFF2-40B4-BE49-F238E27FC236}">
                <a16:creationId xmlns:a16="http://schemas.microsoft.com/office/drawing/2014/main" xmlns="" id="{79BA7CDF-C1A2-4FAF-87F0-AD20BEDA96FF}"/>
              </a:ext>
            </a:extLst>
          </p:cNvPr>
          <p:cNvSpPr txBox="1">
            <a:spLocks/>
          </p:cNvSpPr>
          <p:nvPr/>
        </p:nvSpPr>
        <p:spPr>
          <a:xfrm>
            <a:off x="428071" y="197394"/>
            <a:ext cx="6897688" cy="391542"/>
          </a:xfrm>
          <a:prstGeom prst="rect">
            <a:avLst/>
          </a:prstGeom>
          <a:solidFill>
            <a:schemeClr val="accent1">
              <a:lumMod val="20000"/>
              <a:lumOff val="80000"/>
            </a:schemeClr>
          </a:solidFill>
        </p:spPr>
        <p:txBody>
          <a:bodyPr vert="horz" lIns="0" tIns="0" rIns="0" bIns="0" rtlCol="0" anchor="t">
            <a:noAutofit/>
          </a:bodyPr>
          <a:lstStyle>
            <a:lvl1pPr algn="l" defTabSz="457200" rtl="0" eaLnBrk="1" latinLnBrk="0" hangingPunct="1">
              <a:spcBef>
                <a:spcPct val="0"/>
              </a:spcBef>
              <a:buNone/>
              <a:defRPr sz="2400" b="1" i="0" kern="1200" cap="all" normalizeH="0" baseline="0">
                <a:solidFill>
                  <a:schemeClr val="tx1"/>
                </a:solidFill>
                <a:latin typeface="Arial"/>
                <a:ea typeface="+mj-ea"/>
                <a:cs typeface="Arial"/>
              </a:defRPr>
            </a:lvl1pPr>
          </a:lstStyle>
          <a:p>
            <a:r>
              <a:rPr lang="en-GB" dirty="0"/>
              <a:t>Step 2: Define Target group (s)</a:t>
            </a:r>
          </a:p>
        </p:txBody>
      </p:sp>
      <p:sp>
        <p:nvSpPr>
          <p:cNvPr id="11" name="Rectangle 10">
            <a:extLst>
              <a:ext uri="{FF2B5EF4-FFF2-40B4-BE49-F238E27FC236}">
                <a16:creationId xmlns:a16="http://schemas.microsoft.com/office/drawing/2014/main" xmlns="" id="{36D06A39-51EF-4ABF-AADE-01295B092C74}"/>
              </a:ext>
            </a:extLst>
          </p:cNvPr>
          <p:cNvSpPr/>
          <p:nvPr/>
        </p:nvSpPr>
        <p:spPr>
          <a:xfrm>
            <a:off x="353956" y="783914"/>
            <a:ext cx="7210413" cy="918200"/>
          </a:xfrm>
          <a:prstGeom prst="rect">
            <a:avLst/>
          </a:prstGeom>
        </p:spPr>
        <p:txBody>
          <a:bodyPr wrap="square">
            <a:spAutoFit/>
          </a:bodyPr>
          <a:lstStyle/>
          <a:p>
            <a:pPr lvl="0">
              <a:lnSpc>
                <a:spcPts val="1400"/>
              </a:lnSpc>
              <a:spcBef>
                <a:spcPts val="600"/>
              </a:spcBef>
              <a:spcAft>
                <a:spcPts val="600"/>
              </a:spcAft>
            </a:pPr>
            <a:endParaRPr lang="en-GB" dirty="0"/>
          </a:p>
          <a:p>
            <a:pPr lvl="0">
              <a:spcBef>
                <a:spcPts val="600"/>
              </a:spcBef>
            </a:pPr>
            <a:r>
              <a:rPr lang="en-GB" sz="1600" dirty="0">
                <a:solidFill>
                  <a:srgbClr val="000000"/>
                </a:solidFill>
                <a:latin typeface="Arial" panose="020B0604020202020204" pitchFamily="34" charset="0"/>
                <a:cs typeface="Times New Roman" panose="02020603050405020304" pitchFamily="18" charset="0"/>
              </a:rPr>
              <a:t>Target groups are the people or institutions you want to reach or work with through your project. </a:t>
            </a:r>
          </a:p>
        </p:txBody>
      </p:sp>
      <p:pic>
        <p:nvPicPr>
          <p:cNvPr id="7" name="Picture 6">
            <a:extLst>
              <a:ext uri="{FF2B5EF4-FFF2-40B4-BE49-F238E27FC236}">
                <a16:creationId xmlns:a16="http://schemas.microsoft.com/office/drawing/2014/main" xmlns="" id="{A0D5789D-2286-43BA-969C-0A23067AF37F}"/>
              </a:ext>
            </a:extLst>
          </p:cNvPr>
          <p:cNvPicPr>
            <a:picLocks noChangeAspect="1"/>
          </p:cNvPicPr>
          <p:nvPr/>
        </p:nvPicPr>
        <p:blipFill>
          <a:blip r:embed="rId3"/>
          <a:stretch>
            <a:fillRect/>
          </a:stretch>
        </p:blipFill>
        <p:spPr>
          <a:xfrm>
            <a:off x="7564369" y="53815"/>
            <a:ext cx="1504950" cy="1885950"/>
          </a:xfrm>
          <a:prstGeom prst="rect">
            <a:avLst/>
          </a:prstGeom>
        </p:spPr>
      </p:pic>
    </p:spTree>
    <p:extLst>
      <p:ext uri="{BB962C8B-B14F-4D97-AF65-F5344CB8AC3E}">
        <p14:creationId xmlns:p14="http://schemas.microsoft.com/office/powerpoint/2010/main" val="67748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CAC427-3659-A240-9321-3887C881B441}" type="slidenum">
              <a:rPr lang="en-US" smtClean="0"/>
              <a:t>15</a:t>
            </a:fld>
            <a:endParaRPr lang="en-US" dirty="0"/>
          </a:p>
        </p:txBody>
      </p:sp>
      <p:sp>
        <p:nvSpPr>
          <p:cNvPr id="12" name="Rectangle 11"/>
          <p:cNvSpPr/>
          <p:nvPr/>
        </p:nvSpPr>
        <p:spPr>
          <a:xfrm>
            <a:off x="460953" y="1226690"/>
            <a:ext cx="6912304" cy="584775"/>
          </a:xfrm>
          <a:prstGeom prst="rect">
            <a:avLst/>
          </a:prstGeom>
          <a:solidFill>
            <a:schemeClr val="accent1"/>
          </a:solidFill>
        </p:spPr>
        <p:txBody>
          <a:bodyPr wrap="square">
            <a:spAutoFit/>
          </a:bodyPr>
          <a:lstStyle/>
          <a:p>
            <a:pPr algn="ctr">
              <a:defRPr/>
            </a:pPr>
            <a:r>
              <a:rPr lang="en-GB" sz="1600" b="1" i="1" dirty="0">
                <a:solidFill>
                  <a:schemeClr val="bg1"/>
                </a:solidFill>
                <a:cs typeface="Arial"/>
              </a:rPr>
              <a:t>Impact:</a:t>
            </a:r>
            <a:r>
              <a:rPr lang="en-GB" sz="1600" i="1" dirty="0">
                <a:solidFill>
                  <a:schemeClr val="bg1"/>
                </a:solidFill>
                <a:cs typeface="Arial"/>
              </a:rPr>
              <a:t> </a:t>
            </a:r>
            <a:r>
              <a:rPr lang="en-US" altLang="en-US" sz="1600" i="1" dirty="0">
                <a:solidFill>
                  <a:schemeClr val="bg1"/>
                </a:solidFill>
                <a:latin typeface="Arial" panose="020B0604020202020204" pitchFamily="34" charset="0"/>
              </a:rPr>
              <a:t>The </a:t>
            </a:r>
            <a:r>
              <a:rPr lang="en-US" altLang="en-US" sz="1600" b="1" i="1" dirty="0">
                <a:solidFill>
                  <a:schemeClr val="bg1"/>
                </a:solidFill>
                <a:latin typeface="Arial" panose="020B0604020202020204" pitchFamily="34" charset="0"/>
              </a:rPr>
              <a:t>sustained</a:t>
            </a:r>
            <a:r>
              <a:rPr lang="en-US" altLang="en-US" sz="1600" i="1" dirty="0">
                <a:solidFill>
                  <a:schemeClr val="bg1"/>
                </a:solidFill>
                <a:latin typeface="Arial" panose="020B0604020202020204" pitchFamily="34" charset="0"/>
              </a:rPr>
              <a:t> effect that you want to achieve. </a:t>
            </a:r>
          </a:p>
          <a:p>
            <a:pPr algn="ctr">
              <a:defRPr/>
            </a:pPr>
            <a:r>
              <a:rPr lang="en-US" altLang="en-US" sz="1600" i="1" dirty="0">
                <a:solidFill>
                  <a:schemeClr val="bg1"/>
                </a:solidFill>
                <a:latin typeface="Arial" panose="020B0604020202020204" pitchFamily="34" charset="0"/>
              </a:rPr>
              <a:t>Amongst; a) your target groups; and / or b) the community as-a-whole. </a:t>
            </a:r>
          </a:p>
        </p:txBody>
      </p:sp>
      <p:pic>
        <p:nvPicPr>
          <p:cNvPr id="7" name="Picture 6">
            <a:extLst>
              <a:ext uri="{FF2B5EF4-FFF2-40B4-BE49-F238E27FC236}">
                <a16:creationId xmlns:a16="http://schemas.microsoft.com/office/drawing/2014/main" xmlns="" id="{0EA51C49-BB18-4BBA-8ED5-CAE74C33F75C}"/>
              </a:ext>
            </a:extLst>
          </p:cNvPr>
          <p:cNvPicPr>
            <a:picLocks noChangeAspect="1"/>
          </p:cNvPicPr>
          <p:nvPr/>
        </p:nvPicPr>
        <p:blipFill>
          <a:blip r:embed="rId3"/>
          <a:stretch>
            <a:fillRect/>
          </a:stretch>
        </p:blipFill>
        <p:spPr>
          <a:xfrm>
            <a:off x="7564369" y="53815"/>
            <a:ext cx="1504950" cy="1885950"/>
          </a:xfrm>
          <a:prstGeom prst="rect">
            <a:avLst/>
          </a:prstGeom>
        </p:spPr>
      </p:pic>
      <p:sp>
        <p:nvSpPr>
          <p:cNvPr id="8" name="Rectangle 7">
            <a:extLst>
              <a:ext uri="{FF2B5EF4-FFF2-40B4-BE49-F238E27FC236}">
                <a16:creationId xmlns:a16="http://schemas.microsoft.com/office/drawing/2014/main" xmlns="" id="{3B49411A-00DA-4C8E-98FF-5D605C6B0738}"/>
              </a:ext>
            </a:extLst>
          </p:cNvPr>
          <p:cNvSpPr/>
          <p:nvPr/>
        </p:nvSpPr>
        <p:spPr>
          <a:xfrm>
            <a:off x="468744" y="5790193"/>
            <a:ext cx="8296934" cy="584775"/>
          </a:xfrm>
          <a:prstGeom prst="rect">
            <a:avLst/>
          </a:prstGeom>
          <a:solidFill>
            <a:schemeClr val="accent1"/>
          </a:solidFill>
        </p:spPr>
        <p:txBody>
          <a:bodyPr wrap="square">
            <a:spAutoFit/>
          </a:bodyPr>
          <a:lstStyle/>
          <a:p>
            <a:pPr algn="ctr"/>
            <a:r>
              <a:rPr lang="en-GB" sz="1600" i="1" dirty="0">
                <a:solidFill>
                  <a:schemeClr val="bg1"/>
                </a:solidFill>
                <a:cs typeface="Arial"/>
              </a:rPr>
              <a:t>- Think about the impacts you want to achieve amongst the target groups (individuals and institutions) you have defined above</a:t>
            </a:r>
          </a:p>
        </p:txBody>
      </p:sp>
      <p:sp>
        <p:nvSpPr>
          <p:cNvPr id="9" name="Rectangle 3">
            <a:extLst>
              <a:ext uri="{FF2B5EF4-FFF2-40B4-BE49-F238E27FC236}">
                <a16:creationId xmlns:a16="http://schemas.microsoft.com/office/drawing/2014/main" xmlns="" id="{35007DEA-BA5A-4899-B14B-5F7DE5212B2A}"/>
              </a:ext>
            </a:extLst>
          </p:cNvPr>
          <p:cNvSpPr txBox="1">
            <a:spLocks noChangeArrowheads="1"/>
          </p:cNvSpPr>
          <p:nvPr/>
        </p:nvSpPr>
        <p:spPr>
          <a:xfrm>
            <a:off x="468744" y="2043041"/>
            <a:ext cx="8229600" cy="3573632"/>
          </a:xfrm>
          <a:prstGeom prst="rect">
            <a:avLst/>
          </a:prstGeom>
        </p:spPr>
        <p:txBody>
          <a:bodyPr vert="horz" lIns="0" tIns="0" rIns="0" bIns="0" rtlCol="0" anchor="t">
            <a:noAutofit/>
          </a:bodyPr>
          <a:lstStyle>
            <a:lvl1pPr marL="342900" indent="-342900" algn="l" defTabSz="457200" rtl="0" eaLnBrk="1" latinLnBrk="0" hangingPunct="1">
              <a:spcBef>
                <a:spcPct val="20000"/>
              </a:spcBef>
              <a:spcAft>
                <a:spcPts val="600"/>
              </a:spcAft>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t>Tips on defining impact:</a:t>
            </a:r>
          </a:p>
          <a:p>
            <a:r>
              <a:rPr lang="en-GB" sz="1800" dirty="0"/>
              <a:t>Long-term, potentially something that’s achieved after your programme. </a:t>
            </a:r>
            <a:r>
              <a:rPr lang="en-GB" sz="1800" i="1" dirty="0"/>
              <a:t>e.g how do you want the world to better off in five years time because of your work?</a:t>
            </a:r>
          </a:p>
          <a:p>
            <a:r>
              <a:rPr lang="en-GB" sz="1800" dirty="0"/>
              <a:t>Something important and meaningful: reduced offending, increased employment, improved wellbeing</a:t>
            </a:r>
          </a:p>
          <a:p>
            <a:r>
              <a:rPr lang="en-GB" sz="1800" dirty="0"/>
              <a:t>Succinct as possible: 1 or 2 sentences</a:t>
            </a:r>
          </a:p>
          <a:p>
            <a:r>
              <a:rPr lang="en-US" sz="1800" dirty="0"/>
              <a:t>Clear, jargon free and intelligible:</a:t>
            </a:r>
            <a:endParaRPr lang="en-GB" sz="1800" dirty="0"/>
          </a:p>
          <a:p>
            <a:r>
              <a:rPr lang="en-GB" sz="1800" dirty="0"/>
              <a:t>Something that people achieve </a:t>
            </a:r>
            <a:r>
              <a:rPr lang="en-GB" sz="1800" i="1" dirty="0"/>
              <a:t>for themselves. </a:t>
            </a:r>
            <a:r>
              <a:rPr lang="en-GB" sz="1800" dirty="0"/>
              <a:t>After your work is finished</a:t>
            </a:r>
          </a:p>
          <a:p>
            <a:r>
              <a:rPr lang="en-GB" sz="1800" dirty="0"/>
              <a:t>Something you are likely to contribute to alongside others</a:t>
            </a:r>
            <a:endParaRPr lang="en-GB" altLang="en-US" sz="1800" dirty="0">
              <a:latin typeface="Arial" charset="0"/>
              <a:cs typeface="Arial" charset="0"/>
            </a:endParaRPr>
          </a:p>
        </p:txBody>
      </p:sp>
      <p:sp>
        <p:nvSpPr>
          <p:cNvPr id="10" name="Title 1">
            <a:extLst>
              <a:ext uri="{FF2B5EF4-FFF2-40B4-BE49-F238E27FC236}">
                <a16:creationId xmlns:a16="http://schemas.microsoft.com/office/drawing/2014/main" xmlns="" id="{CCB67BA2-74C2-4E60-A77B-C985CEDDC63E}"/>
              </a:ext>
            </a:extLst>
          </p:cNvPr>
          <p:cNvSpPr>
            <a:spLocks noGrp="1"/>
          </p:cNvSpPr>
          <p:nvPr>
            <p:ph type="title"/>
          </p:nvPr>
        </p:nvSpPr>
        <p:spPr>
          <a:xfrm>
            <a:off x="457200" y="440427"/>
            <a:ext cx="6164531" cy="390007"/>
          </a:xfrm>
          <a:solidFill>
            <a:schemeClr val="accent1"/>
          </a:solidFill>
        </p:spPr>
        <p:txBody>
          <a:bodyPr lIns="72000"/>
          <a:lstStyle/>
          <a:p>
            <a:r>
              <a:rPr lang="en-US" dirty="0">
                <a:solidFill>
                  <a:schemeClr val="bg1"/>
                </a:solidFill>
              </a:rPr>
              <a:t>3: What does impact mean?</a:t>
            </a:r>
          </a:p>
        </p:txBody>
      </p:sp>
    </p:spTree>
    <p:extLst>
      <p:ext uri="{BB962C8B-B14F-4D97-AF65-F5344CB8AC3E}">
        <p14:creationId xmlns:p14="http://schemas.microsoft.com/office/powerpoint/2010/main" val="19566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xmlns="" id="{87CF7E50-3B51-406D-8569-AD0F8E1A8D9B}"/>
              </a:ext>
            </a:extLst>
          </p:cNvPr>
          <p:cNvSpPr txBox="1">
            <a:spLocks noChangeArrowheads="1"/>
          </p:cNvSpPr>
          <p:nvPr/>
        </p:nvSpPr>
        <p:spPr>
          <a:xfrm>
            <a:off x="464875" y="2077434"/>
            <a:ext cx="8451601" cy="4629188"/>
          </a:xfrm>
          <a:prstGeom prst="rect">
            <a:avLst/>
          </a:prstGeom>
        </p:spPr>
        <p:txBody>
          <a:bodyPr vert="horz" lIns="0" tIns="0" rIns="0" bIns="0" rtlCol="0">
            <a:noAutofit/>
          </a:bodyPr>
          <a:lstStyle>
            <a:lvl1pPr marL="342900" indent="-342900" algn="l" defTabSz="457200" rtl="0" eaLnBrk="1" latinLnBrk="0" hangingPunct="1">
              <a:spcBef>
                <a:spcPct val="20000"/>
              </a:spcBef>
              <a:spcAft>
                <a:spcPts val="600"/>
              </a:spcAft>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t>Tips on thinking about short-term outcomes</a:t>
            </a:r>
          </a:p>
          <a:p>
            <a:r>
              <a:rPr lang="en-GB" sz="1500" dirty="0"/>
              <a:t>They relate to how you want your service users to be changed by your work.</a:t>
            </a:r>
          </a:p>
          <a:p>
            <a:pPr lvl="1"/>
            <a:r>
              <a:rPr lang="en-GB" sz="1500" i="1" dirty="0"/>
              <a:t>What resources, assets, strengths, capabilities will your programme give people</a:t>
            </a:r>
          </a:p>
          <a:p>
            <a:r>
              <a:rPr lang="en-GB" sz="1500" dirty="0"/>
              <a:t>It can help to think separately about shorter-term changes in </a:t>
            </a:r>
          </a:p>
          <a:p>
            <a:pPr lvl="1"/>
            <a:r>
              <a:rPr lang="en-GB" sz="1500" dirty="0"/>
              <a:t>a) Knowledge/skills</a:t>
            </a:r>
          </a:p>
          <a:p>
            <a:pPr lvl="1"/>
            <a:r>
              <a:rPr lang="en-GB" sz="1500" dirty="0"/>
              <a:t>b) Attitudes</a:t>
            </a:r>
          </a:p>
          <a:p>
            <a:pPr lvl="1"/>
            <a:r>
              <a:rPr lang="en-GB" sz="1500" dirty="0"/>
              <a:t>c) Behaviours</a:t>
            </a:r>
          </a:p>
          <a:p>
            <a:r>
              <a:rPr lang="en-GB" sz="1500" dirty="0"/>
              <a:t>Use ‘change’ words:</a:t>
            </a:r>
            <a:endParaRPr lang="en-GB" altLang="en-US" sz="1500" dirty="0">
              <a:latin typeface="Arial" charset="0"/>
              <a:cs typeface="Arial" charset="0"/>
            </a:endParaRPr>
          </a:p>
          <a:p>
            <a:pPr lvl="1">
              <a:lnSpc>
                <a:spcPct val="80000"/>
              </a:lnSpc>
            </a:pPr>
            <a:r>
              <a:rPr lang="en-GB" altLang="en-US" sz="1500" dirty="0"/>
              <a:t>Improved</a:t>
            </a:r>
          </a:p>
          <a:p>
            <a:pPr lvl="1">
              <a:lnSpc>
                <a:spcPct val="80000"/>
              </a:lnSpc>
            </a:pPr>
            <a:r>
              <a:rPr lang="en-GB" altLang="en-US" sz="1500" dirty="0"/>
              <a:t>Reduced</a:t>
            </a:r>
          </a:p>
          <a:p>
            <a:pPr lvl="1">
              <a:lnSpc>
                <a:spcPct val="80000"/>
              </a:lnSpc>
            </a:pPr>
            <a:r>
              <a:rPr lang="en-GB" altLang="en-US" sz="1500" dirty="0"/>
              <a:t>Increased</a:t>
            </a:r>
          </a:p>
          <a:p>
            <a:pPr>
              <a:lnSpc>
                <a:spcPct val="80000"/>
              </a:lnSpc>
            </a:pPr>
            <a:r>
              <a:rPr lang="en-GB" altLang="en-US" sz="1500" dirty="0"/>
              <a:t>Start with a brainstorm, then try to whittle them down</a:t>
            </a:r>
          </a:p>
          <a:p>
            <a:pPr>
              <a:lnSpc>
                <a:spcPct val="80000"/>
              </a:lnSpc>
            </a:pPr>
            <a:r>
              <a:rPr lang="en-GB" altLang="en-US" sz="1500" dirty="0"/>
              <a:t>Make sure you state which target group they relate to</a:t>
            </a:r>
          </a:p>
        </p:txBody>
      </p:sp>
      <p:sp>
        <p:nvSpPr>
          <p:cNvPr id="2" name="Title 1"/>
          <p:cNvSpPr>
            <a:spLocks noGrp="1"/>
          </p:cNvSpPr>
          <p:nvPr>
            <p:ph type="title"/>
          </p:nvPr>
        </p:nvSpPr>
        <p:spPr>
          <a:xfrm>
            <a:off x="504606" y="254002"/>
            <a:ext cx="6897688" cy="799396"/>
          </a:xfrm>
          <a:solidFill>
            <a:schemeClr val="bg2"/>
          </a:solidFill>
        </p:spPr>
        <p:txBody>
          <a:bodyPr lIns="72000" tIns="72000" rIns="72000" bIns="72000"/>
          <a:lstStyle/>
          <a:p>
            <a:r>
              <a:rPr lang="en-GB" dirty="0"/>
              <a:t>4: What </a:t>
            </a:r>
            <a:r>
              <a:rPr lang="en-GB" u="sng" dirty="0"/>
              <a:t>shorter-term outcomes</a:t>
            </a:r>
            <a:r>
              <a:rPr lang="en-GB" dirty="0"/>
              <a:t> Do you want to achieve?</a:t>
            </a:r>
            <a:endParaRPr lang="en-GB" u="sng" dirty="0"/>
          </a:p>
        </p:txBody>
      </p:sp>
      <p:sp>
        <p:nvSpPr>
          <p:cNvPr id="4" name="Slide Number Placeholder 3"/>
          <p:cNvSpPr>
            <a:spLocks noGrp="1"/>
          </p:cNvSpPr>
          <p:nvPr>
            <p:ph type="sldNum" sz="quarter" idx="12"/>
          </p:nvPr>
        </p:nvSpPr>
        <p:spPr/>
        <p:txBody>
          <a:bodyPr/>
          <a:lstStyle/>
          <a:p>
            <a:fld id="{98CAC427-3659-A240-9321-3887C881B441}" type="slidenum">
              <a:rPr lang="en-US" smtClean="0"/>
              <a:t>16</a:t>
            </a:fld>
            <a:endParaRPr lang="en-US" dirty="0"/>
          </a:p>
        </p:txBody>
      </p:sp>
      <p:sp>
        <p:nvSpPr>
          <p:cNvPr id="6" name="Rectangle 3"/>
          <p:cNvSpPr txBox="1">
            <a:spLocks noChangeArrowheads="1"/>
          </p:cNvSpPr>
          <p:nvPr/>
        </p:nvSpPr>
        <p:spPr>
          <a:xfrm>
            <a:off x="464875" y="1366436"/>
            <a:ext cx="6937420" cy="4629188"/>
          </a:xfrm>
          <a:prstGeom prst="rect">
            <a:avLst/>
          </a:prstGeom>
        </p:spPr>
        <p:txBody>
          <a:bodyPr vert="horz" lIns="0" tIns="0" rIns="0" bIns="0" rtlCol="0">
            <a:noAutofit/>
          </a:bodyPr>
          <a:lstStyle>
            <a:lvl1pPr marL="342900" indent="-342900" algn="l" defTabSz="457200" rtl="0" eaLnBrk="1" latinLnBrk="0" hangingPunct="1">
              <a:spcBef>
                <a:spcPct val="20000"/>
              </a:spcBef>
              <a:spcAft>
                <a:spcPts val="600"/>
              </a:spcAft>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i="1" dirty="0">
                <a:solidFill>
                  <a:schemeClr val="accent1"/>
                </a:solidFill>
              </a:rPr>
              <a:t>What changes in your target audience do you think will contribute to the impact /  ultimate goals you have defined</a:t>
            </a:r>
          </a:p>
        </p:txBody>
      </p:sp>
      <p:pic>
        <p:nvPicPr>
          <p:cNvPr id="5" name="Picture 4">
            <a:extLst>
              <a:ext uri="{FF2B5EF4-FFF2-40B4-BE49-F238E27FC236}">
                <a16:creationId xmlns:a16="http://schemas.microsoft.com/office/drawing/2014/main" xmlns="" id="{7C2201AA-9103-4515-ADC6-9F8EF6D41B91}"/>
              </a:ext>
            </a:extLst>
          </p:cNvPr>
          <p:cNvPicPr>
            <a:picLocks noChangeAspect="1"/>
          </p:cNvPicPr>
          <p:nvPr/>
        </p:nvPicPr>
        <p:blipFill>
          <a:blip r:embed="rId3"/>
          <a:stretch>
            <a:fillRect/>
          </a:stretch>
        </p:blipFill>
        <p:spPr>
          <a:xfrm>
            <a:off x="7564369" y="53815"/>
            <a:ext cx="1504950" cy="1885950"/>
          </a:xfrm>
          <a:prstGeom prst="rect">
            <a:avLst/>
          </a:prstGeom>
        </p:spPr>
      </p:pic>
      <p:sp>
        <p:nvSpPr>
          <p:cNvPr id="7" name="Rectangle 6">
            <a:extLst>
              <a:ext uri="{FF2B5EF4-FFF2-40B4-BE49-F238E27FC236}">
                <a16:creationId xmlns:a16="http://schemas.microsoft.com/office/drawing/2014/main" xmlns="" id="{2CBDAC61-DC3E-45AA-AB1A-0C9E0709DC5F}"/>
              </a:ext>
            </a:extLst>
          </p:cNvPr>
          <p:cNvSpPr/>
          <p:nvPr/>
        </p:nvSpPr>
        <p:spPr>
          <a:xfrm>
            <a:off x="6467431" y="5959992"/>
            <a:ext cx="2230913" cy="369332"/>
          </a:xfrm>
          <a:prstGeom prst="rect">
            <a:avLst/>
          </a:prstGeom>
          <a:solidFill>
            <a:srgbClr val="FFC000"/>
          </a:solidFill>
        </p:spPr>
        <p:txBody>
          <a:bodyPr wrap="square">
            <a:spAutoFit/>
          </a:bodyPr>
          <a:lstStyle/>
          <a:p>
            <a:pPr lvl="0" algn="ctr">
              <a:spcBef>
                <a:spcPts val="600"/>
              </a:spcBef>
            </a:pPr>
            <a:r>
              <a:rPr lang="en-GB" dirty="0"/>
              <a:t>Try it yourselves…</a:t>
            </a:r>
            <a:endParaRPr lang="en-GB"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702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AC427-3659-A240-9321-3887C881B441}" type="slidenum">
              <a:rPr lang="en-US" smtClean="0"/>
              <a:t>17</a:t>
            </a:fld>
            <a:endParaRPr lang="en-US" dirty="0"/>
          </a:p>
        </p:txBody>
      </p:sp>
      <p:sp>
        <p:nvSpPr>
          <p:cNvPr id="6" name="Rectangle 3"/>
          <p:cNvSpPr txBox="1">
            <a:spLocks noChangeArrowheads="1"/>
          </p:cNvSpPr>
          <p:nvPr/>
        </p:nvSpPr>
        <p:spPr>
          <a:xfrm>
            <a:off x="430305" y="1593557"/>
            <a:ext cx="8268039" cy="4909973"/>
          </a:xfrm>
          <a:prstGeom prst="rect">
            <a:avLst/>
          </a:prstGeom>
        </p:spPr>
        <p:txBody>
          <a:bodyPr vert="horz" lIns="0" tIns="0" rIns="0" bIns="0" rtlCol="0">
            <a:noAutofit/>
          </a:bodyPr>
          <a:lstStyle>
            <a:lvl1pPr marL="342900" indent="-342900" algn="l" defTabSz="457200" rtl="0" eaLnBrk="1" latinLnBrk="0" hangingPunct="1">
              <a:spcBef>
                <a:spcPct val="20000"/>
              </a:spcBef>
              <a:spcAft>
                <a:spcPts val="600"/>
              </a:spcAft>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t>Tips on thinking about activities</a:t>
            </a:r>
          </a:p>
          <a:p>
            <a:r>
              <a:rPr lang="en-GB" sz="1800" dirty="0"/>
              <a:t>Describe what your project does (or what you want it to do)</a:t>
            </a:r>
          </a:p>
          <a:p>
            <a:pPr lvl="0"/>
            <a:r>
              <a:rPr lang="en-GB" sz="1800" dirty="0"/>
              <a:t>Use l</a:t>
            </a:r>
            <a:r>
              <a:rPr lang="en-GB" altLang="en-US" sz="1800" dirty="0"/>
              <a:t>anguage of activities and interventions: </a:t>
            </a:r>
          </a:p>
          <a:p>
            <a:pPr lvl="1"/>
            <a:r>
              <a:rPr lang="en-GB" altLang="en-US" sz="1600" dirty="0"/>
              <a:t>Provide</a:t>
            </a:r>
          </a:p>
          <a:p>
            <a:pPr lvl="1"/>
            <a:r>
              <a:rPr lang="en-GB" altLang="en-US" sz="1600" dirty="0"/>
              <a:t>Support</a:t>
            </a:r>
          </a:p>
          <a:p>
            <a:pPr lvl="1"/>
            <a:r>
              <a:rPr lang="en-GB" altLang="en-US" sz="1600" dirty="0"/>
              <a:t>Run</a:t>
            </a:r>
          </a:p>
          <a:p>
            <a:pPr lvl="1"/>
            <a:r>
              <a:rPr lang="en-GB" altLang="en-US" sz="1600" dirty="0"/>
              <a:t>Offer</a:t>
            </a:r>
            <a:endParaRPr lang="en-GB" sz="1600" dirty="0"/>
          </a:p>
          <a:p>
            <a:r>
              <a:rPr lang="en-GB" altLang="en-US" sz="1800" dirty="0"/>
              <a:t>A good description will describe the most important features.</a:t>
            </a:r>
          </a:p>
          <a:p>
            <a:pPr lvl="1"/>
            <a:r>
              <a:rPr lang="en-GB" altLang="en-US" sz="1600" dirty="0"/>
              <a:t>What are you offering? What activities</a:t>
            </a:r>
          </a:p>
          <a:p>
            <a:pPr lvl="1"/>
            <a:r>
              <a:rPr lang="en-GB" altLang="en-US" sz="1600" dirty="0"/>
              <a:t>What will people be doing? How often? For how long?</a:t>
            </a:r>
          </a:p>
          <a:p>
            <a:pPr lvl="1"/>
            <a:r>
              <a:rPr lang="en-GB" altLang="en-US" sz="1600" dirty="0"/>
              <a:t>What are the key features?</a:t>
            </a:r>
          </a:p>
          <a:p>
            <a:pPr lvl="1"/>
            <a:r>
              <a:rPr lang="en-GB" altLang="en-US" sz="1600" dirty="0"/>
              <a:t>How will recruit or attract your target group?</a:t>
            </a:r>
            <a:endParaRPr lang="en-GB" altLang="en-US" sz="1800" dirty="0"/>
          </a:p>
          <a:p>
            <a:pPr lvl="1"/>
            <a:endParaRPr lang="en-GB" altLang="en-US" sz="1600" dirty="0"/>
          </a:p>
        </p:txBody>
      </p:sp>
      <p:sp>
        <p:nvSpPr>
          <p:cNvPr id="3" name="Rectangle 2">
            <a:extLst>
              <a:ext uri="{FF2B5EF4-FFF2-40B4-BE49-F238E27FC236}">
                <a16:creationId xmlns:a16="http://schemas.microsoft.com/office/drawing/2014/main" xmlns="" id="{8EC06743-0BD5-406B-AB2F-7CDF99CE97F8}"/>
              </a:ext>
            </a:extLst>
          </p:cNvPr>
          <p:cNvSpPr/>
          <p:nvPr/>
        </p:nvSpPr>
        <p:spPr>
          <a:xfrm>
            <a:off x="327267" y="1084850"/>
            <a:ext cx="7007046" cy="369332"/>
          </a:xfrm>
          <a:prstGeom prst="rect">
            <a:avLst/>
          </a:prstGeom>
        </p:spPr>
        <p:txBody>
          <a:bodyPr wrap="none">
            <a:spAutoFit/>
          </a:bodyPr>
          <a:lstStyle/>
          <a:p>
            <a:r>
              <a:rPr lang="en-GB" b="1" i="1" dirty="0">
                <a:solidFill>
                  <a:schemeClr val="accent1"/>
                </a:solidFill>
              </a:rPr>
              <a:t>Usually the easiest part. What are you doing (or going to do?)</a:t>
            </a:r>
          </a:p>
        </p:txBody>
      </p:sp>
      <p:sp>
        <p:nvSpPr>
          <p:cNvPr id="8" name="Title 1">
            <a:extLst>
              <a:ext uri="{FF2B5EF4-FFF2-40B4-BE49-F238E27FC236}">
                <a16:creationId xmlns:a16="http://schemas.microsoft.com/office/drawing/2014/main" xmlns="" id="{4ACA5B32-038C-4D63-9931-401C39EF3D5B}"/>
              </a:ext>
            </a:extLst>
          </p:cNvPr>
          <p:cNvSpPr txBox="1">
            <a:spLocks/>
          </p:cNvSpPr>
          <p:nvPr/>
        </p:nvSpPr>
        <p:spPr>
          <a:xfrm>
            <a:off x="430305" y="383033"/>
            <a:ext cx="6897688" cy="417299"/>
          </a:xfrm>
          <a:prstGeom prst="rect">
            <a:avLst/>
          </a:prstGeom>
          <a:solidFill>
            <a:srgbClr val="FF0000"/>
          </a:solidFill>
        </p:spPr>
        <p:txBody>
          <a:bodyPr vert="horz" lIns="72000" tIns="72000" rIns="72000" bIns="72000" rtlCol="0" anchor="t">
            <a:noAutofit/>
          </a:bodyPr>
          <a:lstStyle>
            <a:lvl1pPr algn="l" defTabSz="457200" rtl="0" eaLnBrk="1" latinLnBrk="0" hangingPunct="1">
              <a:spcBef>
                <a:spcPct val="0"/>
              </a:spcBef>
              <a:buNone/>
              <a:defRPr sz="2400" b="1" i="0" kern="1200" cap="all" normalizeH="0" baseline="0">
                <a:solidFill>
                  <a:schemeClr val="tx1"/>
                </a:solidFill>
                <a:latin typeface="Arial"/>
                <a:ea typeface="+mj-ea"/>
                <a:cs typeface="Arial"/>
              </a:defRPr>
            </a:lvl1pPr>
          </a:lstStyle>
          <a:p>
            <a:r>
              <a:rPr lang="en-GB" dirty="0"/>
              <a:t>5: What are your </a:t>
            </a:r>
            <a:r>
              <a:rPr lang="en-GB" u="sng" dirty="0"/>
              <a:t>activities?</a:t>
            </a:r>
            <a:r>
              <a:rPr lang="en-GB" dirty="0"/>
              <a:t/>
            </a:r>
            <a:br>
              <a:rPr lang="en-GB" dirty="0"/>
            </a:br>
            <a:endParaRPr lang="en-GB" u="sng" dirty="0"/>
          </a:p>
        </p:txBody>
      </p:sp>
      <p:pic>
        <p:nvPicPr>
          <p:cNvPr id="9" name="Picture 8">
            <a:extLst>
              <a:ext uri="{FF2B5EF4-FFF2-40B4-BE49-F238E27FC236}">
                <a16:creationId xmlns:a16="http://schemas.microsoft.com/office/drawing/2014/main" xmlns="" id="{1C0AFB70-5AD4-43B0-AA2E-2509410EE8E8}"/>
              </a:ext>
            </a:extLst>
          </p:cNvPr>
          <p:cNvPicPr>
            <a:picLocks noChangeAspect="1"/>
          </p:cNvPicPr>
          <p:nvPr/>
        </p:nvPicPr>
        <p:blipFill>
          <a:blip r:embed="rId3"/>
          <a:stretch>
            <a:fillRect/>
          </a:stretch>
        </p:blipFill>
        <p:spPr>
          <a:xfrm>
            <a:off x="7564369" y="53815"/>
            <a:ext cx="1504950" cy="1885950"/>
          </a:xfrm>
          <a:prstGeom prst="rect">
            <a:avLst/>
          </a:prstGeom>
        </p:spPr>
      </p:pic>
      <p:sp>
        <p:nvSpPr>
          <p:cNvPr id="10" name="Rectangle 9">
            <a:extLst>
              <a:ext uri="{FF2B5EF4-FFF2-40B4-BE49-F238E27FC236}">
                <a16:creationId xmlns:a16="http://schemas.microsoft.com/office/drawing/2014/main" xmlns="" id="{D5CC6803-AE4C-4A0A-BF66-31CFCD83C478}"/>
              </a:ext>
            </a:extLst>
          </p:cNvPr>
          <p:cNvSpPr/>
          <p:nvPr/>
        </p:nvSpPr>
        <p:spPr>
          <a:xfrm>
            <a:off x="6448912" y="5773150"/>
            <a:ext cx="2230913" cy="369332"/>
          </a:xfrm>
          <a:prstGeom prst="rect">
            <a:avLst/>
          </a:prstGeom>
          <a:solidFill>
            <a:srgbClr val="FF0000"/>
          </a:solidFill>
        </p:spPr>
        <p:txBody>
          <a:bodyPr wrap="square">
            <a:spAutoFit/>
          </a:bodyPr>
          <a:lstStyle/>
          <a:p>
            <a:pPr lvl="0" algn="ctr">
              <a:spcBef>
                <a:spcPts val="600"/>
              </a:spcBef>
            </a:pPr>
            <a:r>
              <a:rPr lang="en-GB" dirty="0">
                <a:solidFill>
                  <a:schemeClr val="bg1"/>
                </a:solidFill>
              </a:rPr>
              <a:t>Try it yourselves…</a:t>
            </a:r>
            <a:endParaRPr lang="en-GB" dirty="0">
              <a:solidFill>
                <a:schemeClr val="bg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79721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10" y="178823"/>
            <a:ext cx="6952033" cy="809806"/>
          </a:xfrm>
          <a:solidFill>
            <a:schemeClr val="accent2"/>
          </a:solidFill>
        </p:spPr>
        <p:txBody>
          <a:bodyPr vert="horz" lIns="36000" tIns="36000" rIns="36000" bIns="36000" rtlCol="0" anchor="t">
            <a:noAutofit/>
          </a:bodyPr>
          <a:lstStyle/>
          <a:p>
            <a:r>
              <a:rPr lang="en-GB" dirty="0"/>
              <a:t>6: How to develop Mechanisms of change</a:t>
            </a:r>
          </a:p>
        </p:txBody>
      </p:sp>
      <p:sp>
        <p:nvSpPr>
          <p:cNvPr id="4" name="Slide Number Placeholder 3"/>
          <p:cNvSpPr>
            <a:spLocks noGrp="1"/>
          </p:cNvSpPr>
          <p:nvPr>
            <p:ph type="sldNum" sz="quarter" idx="12"/>
          </p:nvPr>
        </p:nvSpPr>
        <p:spPr/>
        <p:txBody>
          <a:bodyPr/>
          <a:lstStyle/>
          <a:p>
            <a:fld id="{98CAC427-3659-A240-9321-3887C881B441}" type="slidenum">
              <a:rPr lang="en-US" smtClean="0"/>
              <a:t>18</a:t>
            </a:fld>
            <a:endParaRPr lang="en-US" dirty="0"/>
          </a:p>
        </p:txBody>
      </p:sp>
      <p:sp>
        <p:nvSpPr>
          <p:cNvPr id="6" name="Rectangle 3"/>
          <p:cNvSpPr txBox="1">
            <a:spLocks noChangeArrowheads="1"/>
          </p:cNvSpPr>
          <p:nvPr/>
        </p:nvSpPr>
        <p:spPr>
          <a:xfrm>
            <a:off x="457200" y="1948561"/>
            <a:ext cx="8229600" cy="2878393"/>
          </a:xfrm>
          <a:prstGeom prst="rect">
            <a:avLst/>
          </a:prstGeom>
        </p:spPr>
        <p:txBody>
          <a:bodyPr vert="horz" lIns="0" tIns="0" rIns="0" bIns="0" rtlCol="0" anchor="t">
            <a:noAutofit/>
          </a:bodyPr>
          <a:lstStyle>
            <a:lvl1pPr marL="342900" indent="-342900" algn="l" defTabSz="457200" rtl="0" eaLnBrk="1" latinLnBrk="0" hangingPunct="1">
              <a:spcBef>
                <a:spcPct val="20000"/>
              </a:spcBef>
              <a:spcAft>
                <a:spcPts val="600"/>
              </a:spcAft>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spcAft>
                <a:spcPts val="6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spcAft>
                <a:spcPts val="600"/>
              </a:spcAft>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a:t>Tips on thinking about mechanisms:</a:t>
            </a:r>
          </a:p>
          <a:p>
            <a:pPr marL="285750" indent="-285750">
              <a:spcBef>
                <a:spcPts val="600"/>
              </a:spcBef>
              <a:buFontTx/>
              <a:buChar char="-"/>
            </a:pPr>
            <a:r>
              <a:rPr lang="en-GB" sz="1600" dirty="0"/>
              <a:t>This is a bit harder: Describe the ways in which you want people to engage with your project. Think about what ‘good quality’ will look like.</a:t>
            </a:r>
          </a:p>
          <a:p>
            <a:pPr marL="285750" indent="-285750">
              <a:spcBef>
                <a:spcPts val="600"/>
              </a:spcBef>
              <a:buFontTx/>
              <a:buChar char="-"/>
            </a:pPr>
            <a:r>
              <a:rPr lang="en-GB" sz="1600" dirty="0"/>
              <a:t>It </a:t>
            </a:r>
            <a:r>
              <a:rPr lang="en-GB" altLang="en-US" sz="1600" dirty="0"/>
              <a:t>helps to imagine how you want people to experience your project as it happens / ‘on the day’ / in the moment</a:t>
            </a:r>
          </a:p>
          <a:p>
            <a:pPr marL="285750" indent="-285750">
              <a:spcBef>
                <a:spcPts val="600"/>
              </a:spcBef>
              <a:buFontTx/>
              <a:buChar char="-"/>
            </a:pPr>
            <a:r>
              <a:rPr lang="en-GB" altLang="en-US" sz="1600" dirty="0"/>
              <a:t>Often relates to feeling motivated, listening, engaging, enjoying, relevance, trust. </a:t>
            </a:r>
          </a:p>
          <a:p>
            <a:pPr marL="285750" indent="-285750">
              <a:spcBef>
                <a:spcPts val="600"/>
              </a:spcBef>
              <a:buFontTx/>
              <a:buChar char="-"/>
            </a:pPr>
            <a:r>
              <a:rPr lang="en-GB" sz="1600" dirty="0"/>
              <a:t>Think about what your target groups/users will be….</a:t>
            </a:r>
          </a:p>
        </p:txBody>
      </p:sp>
      <p:sp>
        <p:nvSpPr>
          <p:cNvPr id="5" name="Rectangle 4">
            <a:extLst>
              <a:ext uri="{FF2B5EF4-FFF2-40B4-BE49-F238E27FC236}">
                <a16:creationId xmlns:a16="http://schemas.microsoft.com/office/drawing/2014/main" xmlns="" id="{13BEDDA1-E48A-4B87-90E8-54ADAA4246AD}"/>
              </a:ext>
            </a:extLst>
          </p:cNvPr>
          <p:cNvSpPr/>
          <p:nvPr/>
        </p:nvSpPr>
        <p:spPr>
          <a:xfrm>
            <a:off x="305110" y="1067001"/>
            <a:ext cx="6952033" cy="584775"/>
          </a:xfrm>
          <a:prstGeom prst="rect">
            <a:avLst/>
          </a:prstGeom>
        </p:spPr>
        <p:txBody>
          <a:bodyPr wrap="square">
            <a:spAutoFit/>
          </a:bodyPr>
          <a:lstStyle/>
          <a:p>
            <a:r>
              <a:rPr lang="en-GB" sz="1600" b="1" i="1" dirty="0">
                <a:solidFill>
                  <a:schemeClr val="accent1"/>
                </a:solidFill>
              </a:rPr>
              <a:t>How do you think your activities work to produce the short-term outcomes you have defined above? </a:t>
            </a:r>
          </a:p>
        </p:txBody>
      </p:sp>
      <p:pic>
        <p:nvPicPr>
          <p:cNvPr id="3" name="Picture 2">
            <a:extLst>
              <a:ext uri="{FF2B5EF4-FFF2-40B4-BE49-F238E27FC236}">
                <a16:creationId xmlns:a16="http://schemas.microsoft.com/office/drawing/2014/main" xmlns="" id="{F0450DFD-60C4-4E5C-BBB1-F1FB0D5868E3}"/>
              </a:ext>
            </a:extLst>
          </p:cNvPr>
          <p:cNvPicPr>
            <a:picLocks noChangeAspect="1"/>
          </p:cNvPicPr>
          <p:nvPr/>
        </p:nvPicPr>
        <p:blipFill>
          <a:blip r:embed="rId3"/>
          <a:stretch>
            <a:fillRect/>
          </a:stretch>
        </p:blipFill>
        <p:spPr>
          <a:xfrm>
            <a:off x="5575015" y="3952425"/>
            <a:ext cx="3152357" cy="1885950"/>
          </a:xfrm>
          <a:prstGeom prst="rect">
            <a:avLst/>
          </a:prstGeom>
        </p:spPr>
      </p:pic>
      <p:sp>
        <p:nvSpPr>
          <p:cNvPr id="7" name="Rectangle 6">
            <a:extLst>
              <a:ext uri="{FF2B5EF4-FFF2-40B4-BE49-F238E27FC236}">
                <a16:creationId xmlns:a16="http://schemas.microsoft.com/office/drawing/2014/main" xmlns="" id="{5C20F9D5-318F-4C2C-ADD5-54CAF3CE86D4}"/>
              </a:ext>
            </a:extLst>
          </p:cNvPr>
          <p:cNvSpPr/>
          <p:nvPr/>
        </p:nvSpPr>
        <p:spPr>
          <a:xfrm>
            <a:off x="4880528" y="5794832"/>
            <a:ext cx="4832357" cy="338554"/>
          </a:xfrm>
          <a:prstGeom prst="rect">
            <a:avLst/>
          </a:prstGeom>
        </p:spPr>
        <p:txBody>
          <a:bodyPr wrap="square">
            <a:spAutoFit/>
          </a:bodyPr>
          <a:lstStyle/>
          <a:p>
            <a:pPr lvl="0"/>
            <a:r>
              <a:rPr lang="en-GB" sz="1600" dirty="0"/>
              <a:t>….whilst they are engaging with your project.</a:t>
            </a:r>
          </a:p>
        </p:txBody>
      </p:sp>
      <p:pic>
        <p:nvPicPr>
          <p:cNvPr id="8" name="Picture 7">
            <a:extLst>
              <a:ext uri="{FF2B5EF4-FFF2-40B4-BE49-F238E27FC236}">
                <a16:creationId xmlns:a16="http://schemas.microsoft.com/office/drawing/2014/main" xmlns="" id="{D873063C-93E7-40AA-AC6D-927F98C1884F}"/>
              </a:ext>
            </a:extLst>
          </p:cNvPr>
          <p:cNvPicPr>
            <a:picLocks noChangeAspect="1"/>
          </p:cNvPicPr>
          <p:nvPr/>
        </p:nvPicPr>
        <p:blipFill>
          <a:blip r:embed="rId4"/>
          <a:stretch>
            <a:fillRect/>
          </a:stretch>
        </p:blipFill>
        <p:spPr>
          <a:xfrm>
            <a:off x="7564369" y="53815"/>
            <a:ext cx="1504950" cy="1885950"/>
          </a:xfrm>
          <a:prstGeom prst="rect">
            <a:avLst/>
          </a:prstGeom>
        </p:spPr>
      </p:pic>
    </p:spTree>
    <p:extLst>
      <p:ext uri="{BB962C8B-B14F-4D97-AF65-F5344CB8AC3E}">
        <p14:creationId xmlns:p14="http://schemas.microsoft.com/office/powerpoint/2010/main" val="80975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6897688" cy="799396"/>
          </a:xfrm>
        </p:spPr>
        <p:txBody>
          <a:bodyPr/>
          <a:lstStyle/>
          <a:p>
            <a:r>
              <a:rPr lang="en-GB" dirty="0"/>
              <a:t>Step 7: Sequencing</a:t>
            </a:r>
          </a:p>
        </p:txBody>
      </p:sp>
      <p:sp>
        <p:nvSpPr>
          <p:cNvPr id="4" name="Slide Number Placeholder 3"/>
          <p:cNvSpPr>
            <a:spLocks noGrp="1"/>
          </p:cNvSpPr>
          <p:nvPr>
            <p:ph type="sldNum" sz="quarter" idx="12"/>
          </p:nvPr>
        </p:nvSpPr>
        <p:spPr/>
        <p:txBody>
          <a:bodyPr/>
          <a:lstStyle/>
          <a:p>
            <a:fld id="{98CAC427-3659-A240-9321-3887C881B441}" type="slidenum">
              <a:rPr lang="en-US" smtClean="0"/>
              <a:pPr/>
              <a:t>19</a:t>
            </a:fld>
            <a:endParaRPr lang="en-US" dirty="0"/>
          </a:p>
        </p:txBody>
      </p:sp>
      <p:sp>
        <p:nvSpPr>
          <p:cNvPr id="7" name="Down Arrow 6"/>
          <p:cNvSpPr/>
          <p:nvPr/>
        </p:nvSpPr>
        <p:spPr>
          <a:xfrm>
            <a:off x="200472" y="989236"/>
            <a:ext cx="720080" cy="54006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Diagram 7"/>
          <p:cNvGraphicFramePr/>
          <p:nvPr>
            <p:extLst/>
          </p:nvPr>
        </p:nvGraphicFramePr>
        <p:xfrm>
          <a:off x="1046566" y="1052736"/>
          <a:ext cx="7651778" cy="5208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xmlns="" id="{C54C2046-7B9C-43FA-AA82-79F8FFEA1BEF}"/>
              </a:ext>
            </a:extLst>
          </p:cNvPr>
          <p:cNvPicPr>
            <a:picLocks noChangeAspect="1"/>
          </p:cNvPicPr>
          <p:nvPr/>
        </p:nvPicPr>
        <p:blipFill>
          <a:blip r:embed="rId8"/>
          <a:stretch>
            <a:fillRect/>
          </a:stretch>
        </p:blipFill>
        <p:spPr>
          <a:xfrm>
            <a:off x="7810406" y="4087"/>
            <a:ext cx="1245840" cy="1561242"/>
          </a:xfrm>
          <a:prstGeom prst="rect">
            <a:avLst/>
          </a:prstGeom>
        </p:spPr>
      </p:pic>
    </p:spTree>
    <p:extLst>
      <p:ext uri="{BB962C8B-B14F-4D97-AF65-F5344CB8AC3E}">
        <p14:creationId xmlns:p14="http://schemas.microsoft.com/office/powerpoint/2010/main" val="91810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1818" y="2461163"/>
            <a:ext cx="4006995" cy="1173595"/>
          </a:xfrm>
        </p:spPr>
        <p:txBody>
          <a:bodyPr/>
          <a:lstStyle/>
          <a:p>
            <a:r>
              <a:rPr lang="en-GB" dirty="0"/>
              <a:t>Brief INTRODUCTION TO THEORY OF CHANGE</a:t>
            </a:r>
            <a:br>
              <a:rPr lang="en-GB" dirty="0"/>
            </a:br>
            <a:endParaRPr lang="en-GB" dirty="0"/>
          </a:p>
        </p:txBody>
      </p:sp>
    </p:spTree>
    <p:extLst>
      <p:ext uri="{BB962C8B-B14F-4D97-AF65-F5344CB8AC3E}">
        <p14:creationId xmlns:p14="http://schemas.microsoft.com/office/powerpoint/2010/main" val="172951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63" name="Rectangle 25"/>
          <p:cNvSpPr>
            <a:spLocks noGrp="1" noChangeArrowheads="1"/>
          </p:cNvSpPr>
          <p:nvPr>
            <p:ph type="title"/>
          </p:nvPr>
        </p:nvSpPr>
        <p:spPr>
          <a:xfrm>
            <a:off x="237531" y="944865"/>
            <a:ext cx="4237222" cy="411623"/>
          </a:xfrm>
          <a:noFill/>
        </p:spPr>
        <p:txBody>
          <a:bodyPr/>
          <a:lstStyle/>
          <a:p>
            <a:pPr eaLnBrk="1" hangingPunct="1"/>
            <a:r>
              <a:rPr lang="en-GB" sz="1600" b="0" i="1" cap="none" dirty="0"/>
              <a:t>Logic model for restorative justice intervention</a:t>
            </a:r>
          </a:p>
        </p:txBody>
      </p:sp>
      <p:sp>
        <p:nvSpPr>
          <p:cNvPr id="41" name="TextBox 40"/>
          <p:cNvSpPr txBox="1"/>
          <p:nvPr/>
        </p:nvSpPr>
        <p:spPr>
          <a:xfrm>
            <a:off x="2361032" y="6476126"/>
            <a:ext cx="792000" cy="360000"/>
          </a:xfrm>
          <a:prstGeom prst="rect">
            <a:avLst/>
          </a:prstGeom>
          <a:solidFill>
            <a:srgbClr val="EE4041"/>
          </a:solidFill>
          <a:ln>
            <a:solidFill>
              <a:schemeClr val="tx1"/>
            </a:solidFill>
          </a:ln>
          <a:effectLst/>
        </p:spPr>
        <p:txBody>
          <a:bodyPr wrap="square" lIns="36000" tIns="36000" rIns="36000" bIns="36000" rtlCol="0" anchor="ctr">
            <a:spAutoFit/>
          </a:bodyPr>
          <a:lstStyle>
            <a:defPPr>
              <a:defRPr lang="en-US"/>
            </a:defPPr>
            <a:lvl1pPr algn="ctr">
              <a:lnSpc>
                <a:spcPct val="100000"/>
              </a:lnSpc>
              <a:defRPr sz="1000" b="1">
                <a:solidFill>
                  <a:schemeClr val="bg1"/>
                </a:solidFill>
                <a:latin typeface="Arial" panose="020B0604020202020204" pitchFamily="34" charset="0"/>
                <a:cs typeface="Arial" panose="020B0604020202020204" pitchFamily="34" charset="0"/>
              </a:defRPr>
            </a:lvl1pPr>
          </a:lstStyle>
          <a:p>
            <a:r>
              <a:rPr lang="en-GB" dirty="0"/>
              <a:t>Activity</a:t>
            </a:r>
          </a:p>
        </p:txBody>
      </p:sp>
      <p:sp>
        <p:nvSpPr>
          <p:cNvPr id="51" name="TextBox 50"/>
          <p:cNvSpPr txBox="1"/>
          <p:nvPr/>
        </p:nvSpPr>
        <p:spPr>
          <a:xfrm>
            <a:off x="3337538" y="6484773"/>
            <a:ext cx="792000" cy="360000"/>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Mechanisms</a:t>
            </a:r>
          </a:p>
        </p:txBody>
      </p:sp>
      <p:sp>
        <p:nvSpPr>
          <p:cNvPr id="53" name="TextBox 52"/>
          <p:cNvSpPr txBox="1"/>
          <p:nvPr/>
        </p:nvSpPr>
        <p:spPr>
          <a:xfrm>
            <a:off x="4399656" y="6465886"/>
            <a:ext cx="792000" cy="380480"/>
          </a:xfrm>
          <a:prstGeom prst="rect">
            <a:avLst/>
          </a:prstGeom>
          <a:solidFill>
            <a:srgbClr val="FFC000"/>
          </a:solidFill>
          <a:ln>
            <a:solidFill>
              <a:schemeClr val="tx1"/>
            </a:solidFill>
          </a:ln>
          <a:effectLst/>
        </p:spPr>
        <p:txBody>
          <a:bodyPr wrap="square" lIns="36000" tIns="36000" rIns="36000" bIns="36000" rtlCol="0" anchor="ctr">
            <a:spAutoFit/>
          </a:bodyPr>
          <a:lstStyle>
            <a:defPPr>
              <a:defRPr lang="en-US"/>
            </a:defPPr>
            <a:lvl1pPr algn="ctr">
              <a:defRPr sz="1000">
                <a:latin typeface="Arial" pitchFamily="34" charset="0"/>
                <a:cs typeface="Arial" panose="020B0604020202020204" pitchFamily="34" charset="0"/>
              </a:defRPr>
            </a:lvl1pPr>
          </a:lstStyle>
          <a:p>
            <a:r>
              <a:rPr lang="en-GB" dirty="0"/>
              <a:t>Intermediate outcomes</a:t>
            </a:r>
          </a:p>
        </p:txBody>
      </p:sp>
      <p:sp>
        <p:nvSpPr>
          <p:cNvPr id="54" name="TextBox 53"/>
          <p:cNvSpPr txBox="1"/>
          <p:nvPr/>
        </p:nvSpPr>
        <p:spPr>
          <a:xfrm>
            <a:off x="5461774" y="6484773"/>
            <a:ext cx="792000" cy="381600"/>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Impact</a:t>
            </a:r>
          </a:p>
        </p:txBody>
      </p:sp>
      <p:sp>
        <p:nvSpPr>
          <p:cNvPr id="3" name="Slide Number Placeholder 2"/>
          <p:cNvSpPr>
            <a:spLocks noGrp="1"/>
          </p:cNvSpPr>
          <p:nvPr>
            <p:ph type="sldNum" sz="quarter" idx="12"/>
          </p:nvPr>
        </p:nvSpPr>
        <p:spPr/>
        <p:txBody>
          <a:bodyPr/>
          <a:lstStyle/>
          <a:p>
            <a:fld id="{98CAC427-3659-A240-9321-3887C881B441}" type="slidenum">
              <a:rPr lang="en-US" smtClean="0"/>
              <a:t>20</a:t>
            </a:fld>
            <a:endParaRPr lang="en-US" dirty="0"/>
          </a:p>
        </p:txBody>
      </p:sp>
      <p:sp>
        <p:nvSpPr>
          <p:cNvPr id="56" name="Rectangle 55"/>
          <p:cNvSpPr/>
          <p:nvPr/>
        </p:nvSpPr>
        <p:spPr>
          <a:xfrm>
            <a:off x="2891301" y="4305316"/>
            <a:ext cx="1743812" cy="64763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Address other barriers other lives and increase capacity for  change</a:t>
            </a:r>
            <a:endParaRPr lang="en-US" sz="1000" dirty="0"/>
          </a:p>
        </p:txBody>
      </p:sp>
      <p:sp>
        <p:nvSpPr>
          <p:cNvPr id="61" name="TextBox 60"/>
          <p:cNvSpPr txBox="1"/>
          <p:nvPr/>
        </p:nvSpPr>
        <p:spPr>
          <a:xfrm>
            <a:off x="2891302" y="1666589"/>
            <a:ext cx="1709681" cy="380480"/>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Trust staff and see them as credible</a:t>
            </a:r>
          </a:p>
        </p:txBody>
      </p:sp>
      <p:sp>
        <p:nvSpPr>
          <p:cNvPr id="66" name="TextBox 65"/>
          <p:cNvSpPr txBox="1"/>
          <p:nvPr/>
        </p:nvSpPr>
        <p:spPr>
          <a:xfrm>
            <a:off x="2891303" y="2852377"/>
            <a:ext cx="1709680" cy="534368"/>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New ideas seen as personally relevant &amp;  generate emotional response </a:t>
            </a:r>
          </a:p>
        </p:txBody>
      </p:sp>
      <p:sp>
        <p:nvSpPr>
          <p:cNvPr id="29" name="Right Brace 28"/>
          <p:cNvSpPr/>
          <p:nvPr/>
        </p:nvSpPr>
        <p:spPr>
          <a:xfrm rot="10800000">
            <a:off x="7596234" y="1538514"/>
            <a:ext cx="233947" cy="4368602"/>
          </a:xfrm>
          <a:prstGeom prst="rightBrace">
            <a:avLst/>
          </a:prstGeom>
          <a:ln w="22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000" dirty="0"/>
          </a:p>
        </p:txBody>
      </p:sp>
      <p:sp>
        <p:nvSpPr>
          <p:cNvPr id="82" name="Rectangle 81"/>
          <p:cNvSpPr/>
          <p:nvPr/>
        </p:nvSpPr>
        <p:spPr>
          <a:xfrm>
            <a:off x="2893334" y="5117444"/>
            <a:ext cx="1752817" cy="64763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Graduate with feeling of achievement &amp; affirming their new</a:t>
            </a:r>
          </a:p>
          <a:p>
            <a:pPr algn="ctr"/>
            <a:r>
              <a:rPr lang="en-GB" sz="1000" dirty="0"/>
              <a:t>outlook </a:t>
            </a:r>
            <a:endParaRPr lang="en-US" sz="1000" dirty="0"/>
          </a:p>
        </p:txBody>
      </p:sp>
      <p:sp>
        <p:nvSpPr>
          <p:cNvPr id="85" name="Rectangle 84"/>
          <p:cNvSpPr/>
          <p:nvPr/>
        </p:nvSpPr>
        <p:spPr>
          <a:xfrm>
            <a:off x="2875475" y="3522215"/>
            <a:ext cx="1743812" cy="647631"/>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Take responsibility for past</a:t>
            </a:r>
          </a:p>
          <a:p>
            <a:pPr algn="ctr"/>
            <a:r>
              <a:rPr lang="en-GB" sz="1000" dirty="0"/>
              <a:t>actions and for  the need to change</a:t>
            </a:r>
            <a:endParaRPr lang="en-US" sz="1000" dirty="0"/>
          </a:p>
        </p:txBody>
      </p:sp>
      <p:sp>
        <p:nvSpPr>
          <p:cNvPr id="86" name="TextBox 85"/>
          <p:cNvSpPr txBox="1"/>
          <p:nvPr/>
        </p:nvSpPr>
        <p:spPr>
          <a:xfrm>
            <a:off x="2891301" y="2182539"/>
            <a:ext cx="1709682" cy="534368"/>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Listen to new ideas and ways</a:t>
            </a:r>
          </a:p>
          <a:p>
            <a:r>
              <a:rPr lang="en-GB" dirty="0"/>
              <a:t>of thinking</a:t>
            </a:r>
          </a:p>
        </p:txBody>
      </p:sp>
      <p:sp>
        <p:nvSpPr>
          <p:cNvPr id="58" name="TextBox 57"/>
          <p:cNvSpPr txBox="1"/>
          <p:nvPr/>
        </p:nvSpPr>
        <p:spPr>
          <a:xfrm>
            <a:off x="8054149" y="4557410"/>
            <a:ext cx="1008000" cy="534368"/>
          </a:xfrm>
          <a:prstGeom prst="rect">
            <a:avLst/>
          </a:prstGeom>
          <a:solidFill>
            <a:srgbClr val="4D1C62"/>
          </a:solidFill>
          <a:ln>
            <a:no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More positive  social attachments</a:t>
            </a:r>
          </a:p>
        </p:txBody>
      </p:sp>
      <p:sp>
        <p:nvSpPr>
          <p:cNvPr id="59" name="Rectangle 58"/>
          <p:cNvSpPr/>
          <p:nvPr/>
        </p:nvSpPr>
        <p:spPr>
          <a:xfrm>
            <a:off x="8041518" y="2990307"/>
            <a:ext cx="1008000" cy="842145"/>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More negative attitudes to anti-social &amp; criminal behaviour and drug use</a:t>
            </a:r>
          </a:p>
        </p:txBody>
      </p:sp>
      <p:sp>
        <p:nvSpPr>
          <p:cNvPr id="60" name="Rectangle 59"/>
          <p:cNvSpPr/>
          <p:nvPr/>
        </p:nvSpPr>
        <p:spPr>
          <a:xfrm>
            <a:off x="8019931" y="1346260"/>
            <a:ext cx="1008000" cy="842145"/>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Positive perceptions and trust of local services and staff members</a:t>
            </a:r>
          </a:p>
        </p:txBody>
      </p:sp>
      <p:sp>
        <p:nvSpPr>
          <p:cNvPr id="63" name="Rectangle 62"/>
          <p:cNvSpPr/>
          <p:nvPr/>
        </p:nvSpPr>
        <p:spPr>
          <a:xfrm>
            <a:off x="8038028" y="5662848"/>
            <a:ext cx="1008000" cy="534368"/>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Attendance/engagement at school </a:t>
            </a:r>
          </a:p>
        </p:txBody>
      </p:sp>
      <p:sp>
        <p:nvSpPr>
          <p:cNvPr id="64" name="TextBox 63"/>
          <p:cNvSpPr txBox="1"/>
          <p:nvPr/>
        </p:nvSpPr>
        <p:spPr>
          <a:xfrm>
            <a:off x="5292905" y="3013276"/>
            <a:ext cx="1825617" cy="504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  Ability to relate to others</a:t>
            </a:r>
          </a:p>
          <a:p>
            <a:r>
              <a:rPr lang="en-GB" dirty="0"/>
              <a:t>↑  Trust in adults</a:t>
            </a:r>
          </a:p>
        </p:txBody>
      </p:sp>
      <p:sp>
        <p:nvSpPr>
          <p:cNvPr id="68" name="TextBox 67"/>
          <p:cNvSpPr txBox="1"/>
          <p:nvPr/>
        </p:nvSpPr>
        <p:spPr>
          <a:xfrm>
            <a:off x="5292905" y="2315265"/>
            <a:ext cx="1825617" cy="558106"/>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Understand consequence</a:t>
            </a:r>
          </a:p>
          <a:p>
            <a:r>
              <a:rPr lang="en-GB" dirty="0"/>
              <a:t>of actions (both positive and</a:t>
            </a:r>
          </a:p>
          <a:p>
            <a:r>
              <a:rPr lang="en-GB" dirty="0"/>
              <a:t>negative)</a:t>
            </a:r>
          </a:p>
        </p:txBody>
      </p:sp>
      <p:sp>
        <p:nvSpPr>
          <p:cNvPr id="70" name="TextBox 69"/>
          <p:cNvSpPr txBox="1"/>
          <p:nvPr/>
        </p:nvSpPr>
        <p:spPr>
          <a:xfrm>
            <a:off x="5292904" y="1658379"/>
            <a:ext cx="1825621" cy="516981"/>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Better understand / feel regret for impact of crime on victims</a:t>
            </a:r>
          </a:p>
        </p:txBody>
      </p:sp>
      <p:sp>
        <p:nvSpPr>
          <p:cNvPr id="71" name="TextBox 70"/>
          <p:cNvSpPr txBox="1"/>
          <p:nvPr/>
        </p:nvSpPr>
        <p:spPr>
          <a:xfrm>
            <a:off x="5292906" y="4925806"/>
            <a:ext cx="1825616" cy="828047"/>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defPPr>
              <a:defRPr lang="en-US"/>
            </a:defPPr>
            <a:lvl1pPr algn="ctr">
              <a:defRPr sz="1000">
                <a:solidFill>
                  <a:schemeClr val="tx1"/>
                </a:solidFill>
              </a:defRPr>
            </a:lvl1pPr>
          </a:lstStyle>
          <a:p>
            <a:r>
              <a:rPr lang="en-GB" dirty="0"/>
              <a:t>Decision to move away from negative behaviour</a:t>
            </a:r>
          </a:p>
          <a:p>
            <a:r>
              <a:rPr lang="en-GB" dirty="0"/>
              <a:t>↑  Positive feelings about the future</a:t>
            </a:r>
          </a:p>
        </p:txBody>
      </p:sp>
      <p:sp>
        <p:nvSpPr>
          <p:cNvPr id="72" name="TextBox 71"/>
          <p:cNvSpPr txBox="1"/>
          <p:nvPr/>
        </p:nvSpPr>
        <p:spPr>
          <a:xfrm>
            <a:off x="5292905" y="3657181"/>
            <a:ext cx="1825617" cy="504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  Increasing self-worth</a:t>
            </a:r>
          </a:p>
          <a:p>
            <a:r>
              <a:rPr lang="en-GB" dirty="0"/>
              <a:t>↑ wellbeing</a:t>
            </a:r>
          </a:p>
        </p:txBody>
      </p:sp>
      <p:sp>
        <p:nvSpPr>
          <p:cNvPr id="76" name="TextBox 75"/>
          <p:cNvSpPr txBox="1"/>
          <p:nvPr/>
        </p:nvSpPr>
        <p:spPr>
          <a:xfrm>
            <a:off x="5292906" y="4301086"/>
            <a:ext cx="1825616" cy="484816"/>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  Change in identity from criminal to positive member of society</a:t>
            </a:r>
          </a:p>
        </p:txBody>
      </p:sp>
      <p:sp>
        <p:nvSpPr>
          <p:cNvPr id="78" name="Rectangle 77"/>
          <p:cNvSpPr/>
          <p:nvPr/>
        </p:nvSpPr>
        <p:spPr>
          <a:xfrm>
            <a:off x="237531" y="1669142"/>
            <a:ext cx="1954125" cy="2405196"/>
          </a:xfrm>
          <a:prstGeom prst="rect">
            <a:avLst/>
          </a:prstGeom>
          <a:solidFill>
            <a:srgbClr val="EE404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 Engage and talk to young people and agree how they might make amends</a:t>
            </a:r>
          </a:p>
          <a:p>
            <a:pPr marL="171450" indent="-171450" algn="ctr">
              <a:buFontTx/>
              <a:buChar char="-"/>
            </a:pPr>
            <a:r>
              <a:rPr lang="en-GB" sz="1000" dirty="0">
                <a:solidFill>
                  <a:schemeClr val="bg1"/>
                </a:solidFill>
              </a:rPr>
              <a:t>Restorative conversations focussing on what happened, why it happened and what could be done to put it right</a:t>
            </a:r>
          </a:p>
          <a:p>
            <a:pPr marL="171450" indent="-171450" algn="ctr">
              <a:buFontTx/>
              <a:buChar char="-"/>
            </a:pPr>
            <a:r>
              <a:rPr lang="en-GB" sz="1000" dirty="0">
                <a:solidFill>
                  <a:schemeClr val="bg1"/>
                </a:solidFill>
              </a:rPr>
              <a:t>Mediation  between victim and offender</a:t>
            </a:r>
          </a:p>
          <a:p>
            <a:pPr marL="171450" indent="-171450" algn="ctr">
              <a:buFontTx/>
              <a:buChar char="-"/>
            </a:pPr>
            <a:r>
              <a:rPr lang="en-GB" sz="1000" dirty="0">
                <a:solidFill>
                  <a:schemeClr val="bg1"/>
                </a:solidFill>
              </a:rPr>
              <a:t>Reparation activities (panels, apology letters)</a:t>
            </a:r>
          </a:p>
          <a:p>
            <a:pPr marL="171450" indent="-171450" algn="ctr">
              <a:buFontTx/>
              <a:buChar char="-"/>
            </a:pPr>
            <a:r>
              <a:rPr lang="en-GB" sz="1000" dirty="0">
                <a:solidFill>
                  <a:schemeClr val="bg1"/>
                </a:solidFill>
              </a:rPr>
              <a:t>Involvement of parents and carers </a:t>
            </a:r>
          </a:p>
        </p:txBody>
      </p:sp>
      <p:sp>
        <p:nvSpPr>
          <p:cNvPr id="81" name="Rectangle 80"/>
          <p:cNvSpPr/>
          <p:nvPr/>
        </p:nvSpPr>
        <p:spPr>
          <a:xfrm>
            <a:off x="237531" y="4347558"/>
            <a:ext cx="1954125" cy="710157"/>
          </a:xfrm>
          <a:prstGeom prst="rect">
            <a:avLst/>
          </a:prstGeom>
          <a:solidFill>
            <a:srgbClr val="EE404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Referral to other support services (substance misuse, training, counselling, anger management etc.)</a:t>
            </a:r>
            <a:endParaRPr lang="en-US" sz="1000" dirty="0">
              <a:solidFill>
                <a:schemeClr val="bg1"/>
              </a:solidFill>
            </a:endParaRPr>
          </a:p>
        </p:txBody>
      </p:sp>
      <p:sp>
        <p:nvSpPr>
          <p:cNvPr id="83" name="Rectangle 82"/>
          <p:cNvSpPr/>
          <p:nvPr/>
        </p:nvSpPr>
        <p:spPr>
          <a:xfrm>
            <a:off x="237531" y="5330935"/>
            <a:ext cx="1943075" cy="420736"/>
          </a:xfrm>
          <a:prstGeom prst="rect">
            <a:avLst/>
          </a:prstGeom>
          <a:solidFill>
            <a:srgbClr val="EE404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Meeting and ‘celebration’ to mark the end of the process</a:t>
            </a:r>
          </a:p>
        </p:txBody>
      </p:sp>
      <p:sp>
        <p:nvSpPr>
          <p:cNvPr id="45" name="Title 1">
            <a:extLst>
              <a:ext uri="{FF2B5EF4-FFF2-40B4-BE49-F238E27FC236}">
                <a16:creationId xmlns:a16="http://schemas.microsoft.com/office/drawing/2014/main" xmlns="" id="{8404C026-D7A9-4DFC-9F1C-BB7B397866ED}"/>
              </a:ext>
            </a:extLst>
          </p:cNvPr>
          <p:cNvSpPr txBox="1">
            <a:spLocks/>
          </p:cNvSpPr>
          <p:nvPr/>
        </p:nvSpPr>
        <p:spPr>
          <a:xfrm>
            <a:off x="237531" y="288800"/>
            <a:ext cx="7729501" cy="456291"/>
          </a:xfrm>
          <a:prstGeom prst="rect">
            <a:avLst/>
          </a:prstGeom>
        </p:spPr>
        <p:txBody>
          <a:bodyPr vert="horz" lIns="0" tIns="0" rIns="0" bIns="0" rtlCol="0" anchor="t">
            <a:noAutofit/>
          </a:bodyPr>
          <a:lstStyle>
            <a:lvl1pPr algn="l" defTabSz="457200" rtl="0" eaLnBrk="1" latinLnBrk="0" hangingPunct="1">
              <a:spcBef>
                <a:spcPct val="0"/>
              </a:spcBef>
              <a:buNone/>
              <a:defRPr sz="2400" b="1" i="0" kern="1200" cap="all" normalizeH="0" baseline="0">
                <a:solidFill>
                  <a:schemeClr val="tx1"/>
                </a:solidFill>
                <a:latin typeface="Arial"/>
                <a:ea typeface="+mj-ea"/>
                <a:cs typeface="Arial"/>
              </a:defRPr>
            </a:lvl1pPr>
          </a:lstStyle>
          <a:p>
            <a:r>
              <a:rPr lang="en-US" dirty="0"/>
              <a:t>Step 8: Diagram - basic logic model</a:t>
            </a:r>
            <a:endParaRPr lang="en-GB" dirty="0"/>
          </a:p>
        </p:txBody>
      </p:sp>
      <p:sp>
        <p:nvSpPr>
          <p:cNvPr id="2" name="Right Brace 1">
            <a:extLst>
              <a:ext uri="{FF2B5EF4-FFF2-40B4-BE49-F238E27FC236}">
                <a16:creationId xmlns:a16="http://schemas.microsoft.com/office/drawing/2014/main" xmlns="" id="{9EBC413A-6766-4901-92F3-6FCB6804D269}"/>
              </a:ext>
            </a:extLst>
          </p:cNvPr>
          <p:cNvSpPr/>
          <p:nvPr/>
        </p:nvSpPr>
        <p:spPr>
          <a:xfrm>
            <a:off x="2361033" y="1669141"/>
            <a:ext cx="297282" cy="4082529"/>
          </a:xfrm>
          <a:prstGeom prst="rightBrace">
            <a:avLst/>
          </a:prstGeom>
          <a:ln>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47" name="Right Brace 46">
            <a:extLst>
              <a:ext uri="{FF2B5EF4-FFF2-40B4-BE49-F238E27FC236}">
                <a16:creationId xmlns:a16="http://schemas.microsoft.com/office/drawing/2014/main" xmlns="" id="{638209A5-D4B1-445C-B9E6-AC2F460324DB}"/>
              </a:ext>
            </a:extLst>
          </p:cNvPr>
          <p:cNvSpPr/>
          <p:nvPr/>
        </p:nvSpPr>
        <p:spPr>
          <a:xfrm>
            <a:off x="4835697" y="1643478"/>
            <a:ext cx="297282" cy="4082529"/>
          </a:xfrm>
          <a:prstGeom prst="rightBrace">
            <a:avLst/>
          </a:prstGeom>
          <a:ln>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pic>
        <p:nvPicPr>
          <p:cNvPr id="31" name="Picture 30">
            <a:extLst>
              <a:ext uri="{FF2B5EF4-FFF2-40B4-BE49-F238E27FC236}">
                <a16:creationId xmlns:a16="http://schemas.microsoft.com/office/drawing/2014/main" xmlns="" id="{B0FEFFD8-4774-4D93-8C64-14D233933002}"/>
              </a:ext>
            </a:extLst>
          </p:cNvPr>
          <p:cNvPicPr>
            <a:picLocks noChangeAspect="1"/>
          </p:cNvPicPr>
          <p:nvPr/>
        </p:nvPicPr>
        <p:blipFill>
          <a:blip r:embed="rId3"/>
          <a:stretch>
            <a:fillRect/>
          </a:stretch>
        </p:blipFill>
        <p:spPr>
          <a:xfrm>
            <a:off x="8133920" y="4087"/>
            <a:ext cx="922325" cy="1155824"/>
          </a:xfrm>
          <a:prstGeom prst="rect">
            <a:avLst/>
          </a:prstGeom>
        </p:spPr>
      </p:pic>
    </p:spTree>
    <p:extLst>
      <p:ext uri="{BB962C8B-B14F-4D97-AF65-F5344CB8AC3E}">
        <p14:creationId xmlns:p14="http://schemas.microsoft.com/office/powerpoint/2010/main" val="232913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63" name="Rectangle 25"/>
          <p:cNvSpPr>
            <a:spLocks noGrp="1" noChangeArrowheads="1"/>
          </p:cNvSpPr>
          <p:nvPr>
            <p:ph type="title"/>
          </p:nvPr>
        </p:nvSpPr>
        <p:spPr>
          <a:xfrm>
            <a:off x="171830" y="912335"/>
            <a:ext cx="4237222" cy="411623"/>
          </a:xfrm>
          <a:noFill/>
        </p:spPr>
        <p:txBody>
          <a:bodyPr/>
          <a:lstStyle/>
          <a:p>
            <a:pPr eaLnBrk="1" hangingPunct="1"/>
            <a:r>
              <a:rPr lang="en-GB" sz="1200" b="0" i="1" cap="none" dirty="0"/>
              <a:t>Theory of change based around a ‘journey’: restorative justice intervention</a:t>
            </a:r>
          </a:p>
        </p:txBody>
      </p:sp>
      <p:sp>
        <p:nvSpPr>
          <p:cNvPr id="41" name="TextBox 40"/>
          <p:cNvSpPr txBox="1"/>
          <p:nvPr/>
        </p:nvSpPr>
        <p:spPr>
          <a:xfrm>
            <a:off x="2361032" y="6476126"/>
            <a:ext cx="792000" cy="360000"/>
          </a:xfrm>
          <a:prstGeom prst="rect">
            <a:avLst/>
          </a:prstGeom>
          <a:solidFill>
            <a:srgbClr val="EE4041"/>
          </a:solidFill>
          <a:ln>
            <a:solidFill>
              <a:schemeClr val="tx1"/>
            </a:solidFill>
          </a:ln>
          <a:effectLst/>
        </p:spPr>
        <p:txBody>
          <a:bodyPr wrap="square" lIns="36000" tIns="36000" rIns="36000" bIns="36000" rtlCol="0" anchor="ctr">
            <a:spAutoFit/>
          </a:bodyPr>
          <a:lstStyle>
            <a:defPPr>
              <a:defRPr lang="en-US"/>
            </a:defPPr>
            <a:lvl1pPr algn="ctr">
              <a:lnSpc>
                <a:spcPct val="100000"/>
              </a:lnSpc>
              <a:defRPr sz="1000" b="1">
                <a:solidFill>
                  <a:schemeClr val="bg1"/>
                </a:solidFill>
                <a:latin typeface="Arial" panose="020B0604020202020204" pitchFamily="34" charset="0"/>
                <a:cs typeface="Arial" panose="020B0604020202020204" pitchFamily="34" charset="0"/>
              </a:defRPr>
            </a:lvl1pPr>
          </a:lstStyle>
          <a:p>
            <a:r>
              <a:rPr lang="en-GB" dirty="0"/>
              <a:t>Activity</a:t>
            </a:r>
          </a:p>
        </p:txBody>
      </p:sp>
      <p:sp>
        <p:nvSpPr>
          <p:cNvPr id="51" name="TextBox 50"/>
          <p:cNvSpPr txBox="1"/>
          <p:nvPr/>
        </p:nvSpPr>
        <p:spPr>
          <a:xfrm>
            <a:off x="3337538" y="6484773"/>
            <a:ext cx="792000" cy="360000"/>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Mechanisms</a:t>
            </a:r>
          </a:p>
        </p:txBody>
      </p:sp>
      <p:sp>
        <p:nvSpPr>
          <p:cNvPr id="53" name="TextBox 52"/>
          <p:cNvSpPr txBox="1"/>
          <p:nvPr/>
        </p:nvSpPr>
        <p:spPr>
          <a:xfrm>
            <a:off x="4399656" y="6465886"/>
            <a:ext cx="792000" cy="380480"/>
          </a:xfrm>
          <a:prstGeom prst="rect">
            <a:avLst/>
          </a:prstGeom>
          <a:solidFill>
            <a:srgbClr val="FFC000"/>
          </a:solidFill>
          <a:ln>
            <a:solidFill>
              <a:schemeClr val="tx1"/>
            </a:solidFill>
          </a:ln>
          <a:effectLst/>
        </p:spPr>
        <p:txBody>
          <a:bodyPr wrap="square" lIns="36000" tIns="36000" rIns="36000" bIns="36000" rtlCol="0" anchor="ctr">
            <a:spAutoFit/>
          </a:bodyPr>
          <a:lstStyle>
            <a:defPPr>
              <a:defRPr lang="en-US"/>
            </a:defPPr>
            <a:lvl1pPr algn="ctr">
              <a:defRPr sz="1000">
                <a:latin typeface="Arial" pitchFamily="34" charset="0"/>
                <a:cs typeface="Arial" panose="020B0604020202020204" pitchFamily="34" charset="0"/>
              </a:defRPr>
            </a:lvl1pPr>
          </a:lstStyle>
          <a:p>
            <a:r>
              <a:rPr lang="en-GB" dirty="0"/>
              <a:t>Intermediate outcomes</a:t>
            </a:r>
          </a:p>
        </p:txBody>
      </p:sp>
      <p:sp>
        <p:nvSpPr>
          <p:cNvPr id="54" name="TextBox 53"/>
          <p:cNvSpPr txBox="1"/>
          <p:nvPr/>
        </p:nvSpPr>
        <p:spPr>
          <a:xfrm>
            <a:off x="5461774" y="6484773"/>
            <a:ext cx="792000" cy="381600"/>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Impact</a:t>
            </a:r>
          </a:p>
        </p:txBody>
      </p:sp>
      <p:sp>
        <p:nvSpPr>
          <p:cNvPr id="3" name="Slide Number Placeholder 2"/>
          <p:cNvSpPr>
            <a:spLocks noGrp="1"/>
          </p:cNvSpPr>
          <p:nvPr>
            <p:ph type="sldNum" sz="quarter" idx="12"/>
          </p:nvPr>
        </p:nvSpPr>
        <p:spPr/>
        <p:txBody>
          <a:bodyPr/>
          <a:lstStyle/>
          <a:p>
            <a:fld id="{98CAC427-3659-A240-9321-3887C881B441}" type="slidenum">
              <a:rPr lang="en-US" smtClean="0"/>
              <a:t>21</a:t>
            </a:fld>
            <a:endParaRPr lang="en-US" dirty="0"/>
          </a:p>
        </p:txBody>
      </p:sp>
      <p:sp>
        <p:nvSpPr>
          <p:cNvPr id="56" name="Rectangle 55"/>
          <p:cNvSpPr/>
          <p:nvPr/>
        </p:nvSpPr>
        <p:spPr>
          <a:xfrm>
            <a:off x="5182213" y="3133315"/>
            <a:ext cx="936000" cy="11880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Address other barriers other lives and increase capacity for  change</a:t>
            </a:r>
            <a:endParaRPr lang="en-US" sz="1000" dirty="0"/>
          </a:p>
        </p:txBody>
      </p:sp>
      <p:sp>
        <p:nvSpPr>
          <p:cNvPr id="61" name="TextBox 60"/>
          <p:cNvSpPr txBox="1"/>
          <p:nvPr/>
        </p:nvSpPr>
        <p:spPr>
          <a:xfrm>
            <a:off x="193989" y="3131434"/>
            <a:ext cx="936000" cy="1188000"/>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Trust staff and see them as credible</a:t>
            </a:r>
          </a:p>
        </p:txBody>
      </p:sp>
      <p:sp>
        <p:nvSpPr>
          <p:cNvPr id="66" name="TextBox 65"/>
          <p:cNvSpPr txBox="1"/>
          <p:nvPr/>
        </p:nvSpPr>
        <p:spPr>
          <a:xfrm>
            <a:off x="2688101" y="3132061"/>
            <a:ext cx="936000" cy="1188000"/>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New ideas seen as personally relevant &amp;  generate emotional response </a:t>
            </a:r>
          </a:p>
        </p:txBody>
      </p:sp>
      <p:cxnSp>
        <p:nvCxnSpPr>
          <p:cNvPr id="23" name="Straight Arrow Connector 22"/>
          <p:cNvCxnSpPr/>
          <p:nvPr/>
        </p:nvCxnSpPr>
        <p:spPr>
          <a:xfrm>
            <a:off x="1156946" y="3720622"/>
            <a:ext cx="256674"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898534" y="3732106"/>
            <a:ext cx="256674"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158083" y="3726488"/>
            <a:ext cx="256674"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Right Brace 28"/>
          <p:cNvSpPr/>
          <p:nvPr/>
        </p:nvSpPr>
        <p:spPr>
          <a:xfrm rot="10800000">
            <a:off x="7596234" y="1538514"/>
            <a:ext cx="233947" cy="4368602"/>
          </a:xfrm>
          <a:prstGeom prst="rightBrace">
            <a:avLst/>
          </a:prstGeom>
          <a:ln w="22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000" dirty="0"/>
          </a:p>
        </p:txBody>
      </p:sp>
      <p:sp>
        <p:nvSpPr>
          <p:cNvPr id="82" name="Rectangle 81"/>
          <p:cNvSpPr/>
          <p:nvPr/>
        </p:nvSpPr>
        <p:spPr>
          <a:xfrm>
            <a:off x="6429271" y="3130807"/>
            <a:ext cx="936000" cy="11880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Graduate with feeling of achievement &amp; affirming their new</a:t>
            </a:r>
          </a:p>
          <a:p>
            <a:pPr algn="ctr"/>
            <a:r>
              <a:rPr lang="en-GB" sz="1000" dirty="0"/>
              <a:t>outlook </a:t>
            </a:r>
            <a:endParaRPr lang="en-US" sz="1000" dirty="0"/>
          </a:p>
        </p:txBody>
      </p:sp>
      <p:sp>
        <p:nvSpPr>
          <p:cNvPr id="85" name="Rectangle 84"/>
          <p:cNvSpPr/>
          <p:nvPr/>
        </p:nvSpPr>
        <p:spPr>
          <a:xfrm>
            <a:off x="3935157" y="3132688"/>
            <a:ext cx="936000" cy="118800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Take responsibility for past</a:t>
            </a:r>
          </a:p>
          <a:p>
            <a:pPr algn="ctr"/>
            <a:r>
              <a:rPr lang="en-GB" sz="1000" dirty="0"/>
              <a:t>actions and for  the need to change</a:t>
            </a:r>
            <a:endParaRPr lang="en-US" sz="1000" dirty="0"/>
          </a:p>
        </p:txBody>
      </p:sp>
      <p:sp>
        <p:nvSpPr>
          <p:cNvPr id="86" name="TextBox 85"/>
          <p:cNvSpPr txBox="1"/>
          <p:nvPr/>
        </p:nvSpPr>
        <p:spPr>
          <a:xfrm>
            <a:off x="1441045" y="3151589"/>
            <a:ext cx="936000" cy="1188000"/>
          </a:xfrm>
          <a:prstGeom prst="rect">
            <a:avLst/>
          </a:prstGeom>
          <a:solidFill>
            <a:schemeClr val="tx2"/>
          </a:solidFill>
          <a:ln>
            <a:solidFill>
              <a:schemeClr val="tx1"/>
            </a:solid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Listen to new ideas and ways</a:t>
            </a:r>
          </a:p>
          <a:p>
            <a:r>
              <a:rPr lang="en-GB" dirty="0"/>
              <a:t>of thinking</a:t>
            </a:r>
          </a:p>
        </p:txBody>
      </p:sp>
      <p:cxnSp>
        <p:nvCxnSpPr>
          <p:cNvPr id="94" name="Straight Arrow Connector 93"/>
          <p:cNvCxnSpPr/>
          <p:nvPr/>
        </p:nvCxnSpPr>
        <p:spPr>
          <a:xfrm>
            <a:off x="2412410" y="3698854"/>
            <a:ext cx="256674"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3653360" y="3735142"/>
            <a:ext cx="256674"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4379797" y="2771926"/>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635261" y="2793700"/>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6890725" y="2771932"/>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8054149" y="4557410"/>
            <a:ext cx="1008000" cy="534368"/>
          </a:xfrm>
          <a:prstGeom prst="rect">
            <a:avLst/>
          </a:prstGeom>
          <a:solidFill>
            <a:srgbClr val="4D1C62"/>
          </a:solidFill>
          <a:ln>
            <a:noFill/>
          </a:ln>
          <a:effectLst/>
        </p:spPr>
        <p:txBody>
          <a:bodyPr wrap="square" lIns="36000" tIns="36000" rIns="36000" bIns="36000" rtlCol="0" anchor="ctr">
            <a:spAutoFit/>
          </a:bodyPr>
          <a:lstStyle>
            <a:defPPr>
              <a:defRPr lang="en-US"/>
            </a:defPPr>
            <a:lvl1pPr algn="ctr">
              <a:defRPr sz="1000">
                <a:solidFill>
                  <a:schemeClr val="bg1"/>
                </a:solidFill>
                <a:latin typeface="Arial" pitchFamily="34" charset="0"/>
                <a:cs typeface="Arial" panose="020B0604020202020204" pitchFamily="34" charset="0"/>
              </a:defRPr>
            </a:lvl1pPr>
          </a:lstStyle>
          <a:p>
            <a:r>
              <a:rPr lang="en-GB" dirty="0"/>
              <a:t>More positive  social attachments</a:t>
            </a:r>
          </a:p>
        </p:txBody>
      </p:sp>
      <p:sp>
        <p:nvSpPr>
          <p:cNvPr id="59" name="Rectangle 58"/>
          <p:cNvSpPr/>
          <p:nvPr/>
        </p:nvSpPr>
        <p:spPr>
          <a:xfrm>
            <a:off x="8041518" y="2990307"/>
            <a:ext cx="1008000" cy="842145"/>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More negative attitudes to anti-social &amp; criminal behaviour and drug use</a:t>
            </a:r>
          </a:p>
        </p:txBody>
      </p:sp>
      <p:sp>
        <p:nvSpPr>
          <p:cNvPr id="60" name="Rectangle 59"/>
          <p:cNvSpPr/>
          <p:nvPr/>
        </p:nvSpPr>
        <p:spPr>
          <a:xfrm>
            <a:off x="8019931" y="1346260"/>
            <a:ext cx="1008000" cy="842145"/>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Positive perceptions and trust of local services and staff members</a:t>
            </a:r>
          </a:p>
        </p:txBody>
      </p:sp>
      <p:sp>
        <p:nvSpPr>
          <p:cNvPr id="63" name="Rectangle 62"/>
          <p:cNvSpPr/>
          <p:nvPr/>
        </p:nvSpPr>
        <p:spPr>
          <a:xfrm>
            <a:off x="8038028" y="5662848"/>
            <a:ext cx="1008000" cy="534368"/>
          </a:xfrm>
          <a:prstGeom prst="rect">
            <a:avLst/>
          </a:prstGeom>
          <a:solidFill>
            <a:srgbClr val="4D1C62"/>
          </a:solidFill>
          <a:ln>
            <a:noFill/>
          </a:ln>
          <a:effectLst/>
        </p:spPr>
        <p:txBody>
          <a:bodyPr wrap="square" lIns="36000" tIns="36000" rIns="36000" bIns="36000" rtlCol="0" anchor="ctr">
            <a:spAutoFit/>
          </a:bodyPr>
          <a:lstStyle/>
          <a:p>
            <a:pPr algn="ctr"/>
            <a:r>
              <a:rPr lang="en-GB" sz="1000" dirty="0">
                <a:solidFill>
                  <a:schemeClr val="bg1"/>
                </a:solidFill>
                <a:latin typeface="Arial" pitchFamily="34" charset="0"/>
                <a:cs typeface="Arial" panose="020B0604020202020204" pitchFamily="34" charset="0"/>
              </a:rPr>
              <a:t>Attendance/engagement at school </a:t>
            </a:r>
          </a:p>
        </p:txBody>
      </p:sp>
      <p:sp>
        <p:nvSpPr>
          <p:cNvPr id="64" name="TextBox 63"/>
          <p:cNvSpPr txBox="1"/>
          <p:nvPr/>
        </p:nvSpPr>
        <p:spPr>
          <a:xfrm>
            <a:off x="193989" y="4768701"/>
            <a:ext cx="936000" cy="1008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  Ability to relate to others</a:t>
            </a:r>
          </a:p>
          <a:p>
            <a:r>
              <a:rPr lang="en-GB" dirty="0"/>
              <a:t>↑  Trust in adults</a:t>
            </a:r>
          </a:p>
        </p:txBody>
      </p:sp>
      <p:sp>
        <p:nvSpPr>
          <p:cNvPr id="68" name="TextBox 67"/>
          <p:cNvSpPr txBox="1"/>
          <p:nvPr/>
        </p:nvSpPr>
        <p:spPr>
          <a:xfrm>
            <a:off x="1405911" y="4768701"/>
            <a:ext cx="936000" cy="1008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Understand consequence</a:t>
            </a:r>
          </a:p>
          <a:p>
            <a:r>
              <a:rPr lang="en-GB" dirty="0"/>
              <a:t>of actions (both positive and</a:t>
            </a:r>
          </a:p>
          <a:p>
            <a:r>
              <a:rPr lang="en-GB" dirty="0"/>
              <a:t>negative)</a:t>
            </a:r>
          </a:p>
        </p:txBody>
      </p:sp>
      <p:sp>
        <p:nvSpPr>
          <p:cNvPr id="70" name="TextBox 69"/>
          <p:cNvSpPr txBox="1"/>
          <p:nvPr/>
        </p:nvSpPr>
        <p:spPr>
          <a:xfrm>
            <a:off x="2712171" y="4768701"/>
            <a:ext cx="936000" cy="1008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Better understand / feel regret for impact of crime on victims</a:t>
            </a:r>
          </a:p>
        </p:txBody>
      </p:sp>
      <p:sp>
        <p:nvSpPr>
          <p:cNvPr id="71" name="TextBox 70"/>
          <p:cNvSpPr txBox="1"/>
          <p:nvPr/>
        </p:nvSpPr>
        <p:spPr>
          <a:xfrm>
            <a:off x="3967635" y="4768700"/>
            <a:ext cx="936000" cy="1161331"/>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defPPr>
              <a:defRPr lang="en-US"/>
            </a:defPPr>
            <a:lvl1pPr algn="ctr">
              <a:defRPr sz="1000">
                <a:solidFill>
                  <a:schemeClr val="tx1"/>
                </a:solidFill>
              </a:defRPr>
            </a:lvl1pPr>
          </a:lstStyle>
          <a:p>
            <a:r>
              <a:rPr lang="en-GB" dirty="0"/>
              <a:t>Decision to move away from negative behaviour</a:t>
            </a:r>
          </a:p>
          <a:p>
            <a:r>
              <a:rPr lang="en-GB" dirty="0"/>
              <a:t>↑  Positive feelings about the future</a:t>
            </a:r>
          </a:p>
        </p:txBody>
      </p:sp>
      <p:sp>
        <p:nvSpPr>
          <p:cNvPr id="72" name="TextBox 71"/>
          <p:cNvSpPr txBox="1"/>
          <p:nvPr/>
        </p:nvSpPr>
        <p:spPr>
          <a:xfrm>
            <a:off x="5208585" y="4768701"/>
            <a:ext cx="936000" cy="1008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  Increasing self-worth</a:t>
            </a:r>
          </a:p>
          <a:p>
            <a:r>
              <a:rPr lang="en-GB" dirty="0"/>
              <a:t>↑ wellbeing</a:t>
            </a:r>
          </a:p>
        </p:txBody>
      </p:sp>
      <p:sp>
        <p:nvSpPr>
          <p:cNvPr id="76" name="TextBox 75"/>
          <p:cNvSpPr txBox="1"/>
          <p:nvPr/>
        </p:nvSpPr>
        <p:spPr>
          <a:xfrm>
            <a:off x="6464048" y="4768701"/>
            <a:ext cx="936000" cy="1008000"/>
          </a:xfrm>
          <a:prstGeom prst="rect">
            <a:avLst/>
          </a:prstGeom>
          <a:solidFill>
            <a:srgbClr val="FFC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000">
                <a:solidFill>
                  <a:schemeClr val="tx1"/>
                </a:solidFill>
              </a:defRPr>
            </a:lvl1pPr>
          </a:lstStyle>
          <a:p>
            <a:r>
              <a:rPr lang="en-GB" dirty="0"/>
              <a:t>↑  Change in identity from criminal to positive member of society</a:t>
            </a:r>
          </a:p>
        </p:txBody>
      </p:sp>
      <p:sp>
        <p:nvSpPr>
          <p:cNvPr id="78" name="Rectangle 77"/>
          <p:cNvSpPr/>
          <p:nvPr/>
        </p:nvSpPr>
        <p:spPr>
          <a:xfrm>
            <a:off x="193989" y="1538514"/>
            <a:ext cx="4677168" cy="1108574"/>
          </a:xfrm>
          <a:prstGeom prst="rect">
            <a:avLst/>
          </a:prstGeom>
          <a:solidFill>
            <a:srgbClr val="EE404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 Engage and talk to young people and agree how they might make amends</a:t>
            </a:r>
          </a:p>
          <a:p>
            <a:pPr marL="171450" indent="-171450" algn="ctr">
              <a:buFontTx/>
              <a:buChar char="-"/>
            </a:pPr>
            <a:r>
              <a:rPr lang="en-GB" sz="1000" dirty="0">
                <a:solidFill>
                  <a:schemeClr val="bg1"/>
                </a:solidFill>
              </a:rPr>
              <a:t>Restorative conversations focussing on what happened, why it happened and what could be done to put it right</a:t>
            </a:r>
          </a:p>
          <a:p>
            <a:pPr marL="171450" indent="-171450" algn="ctr">
              <a:buFontTx/>
              <a:buChar char="-"/>
            </a:pPr>
            <a:r>
              <a:rPr lang="en-GB" sz="1000" dirty="0">
                <a:solidFill>
                  <a:schemeClr val="bg1"/>
                </a:solidFill>
              </a:rPr>
              <a:t>Mediation  between victim and offender</a:t>
            </a:r>
          </a:p>
          <a:p>
            <a:pPr marL="171450" indent="-171450" algn="ctr">
              <a:buFontTx/>
              <a:buChar char="-"/>
            </a:pPr>
            <a:r>
              <a:rPr lang="en-GB" sz="1000" dirty="0">
                <a:solidFill>
                  <a:schemeClr val="bg1"/>
                </a:solidFill>
              </a:rPr>
              <a:t>Reparation activities (panels, apology letters)</a:t>
            </a:r>
          </a:p>
          <a:p>
            <a:pPr marL="171450" indent="-171450" algn="ctr">
              <a:buFontTx/>
              <a:buChar char="-"/>
            </a:pPr>
            <a:r>
              <a:rPr lang="en-GB" sz="1000" dirty="0">
                <a:solidFill>
                  <a:schemeClr val="bg1"/>
                </a:solidFill>
              </a:rPr>
              <a:t>Involvement of parents and carers </a:t>
            </a:r>
          </a:p>
        </p:txBody>
      </p:sp>
      <p:sp>
        <p:nvSpPr>
          <p:cNvPr id="81" name="Rectangle 80"/>
          <p:cNvSpPr/>
          <p:nvPr/>
        </p:nvSpPr>
        <p:spPr>
          <a:xfrm>
            <a:off x="5114246" y="928923"/>
            <a:ext cx="1085089" cy="1718166"/>
          </a:xfrm>
          <a:prstGeom prst="rect">
            <a:avLst/>
          </a:prstGeom>
          <a:solidFill>
            <a:srgbClr val="EE404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Referral to other support services (substance misuse, training, counselling, anger management etc.)</a:t>
            </a:r>
            <a:endParaRPr lang="en-US" sz="1000" dirty="0">
              <a:solidFill>
                <a:schemeClr val="bg1"/>
              </a:solidFill>
            </a:endParaRPr>
          </a:p>
        </p:txBody>
      </p:sp>
      <p:sp>
        <p:nvSpPr>
          <p:cNvPr id="83" name="Rectangle 82"/>
          <p:cNvSpPr/>
          <p:nvPr/>
        </p:nvSpPr>
        <p:spPr>
          <a:xfrm>
            <a:off x="6427767" y="1691958"/>
            <a:ext cx="936000" cy="955129"/>
          </a:xfrm>
          <a:prstGeom prst="rect">
            <a:avLst/>
          </a:prstGeom>
          <a:solidFill>
            <a:srgbClr val="EE404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Meeting and ‘celebration’ to mark the end of the process</a:t>
            </a:r>
          </a:p>
        </p:txBody>
      </p:sp>
      <p:cxnSp>
        <p:nvCxnSpPr>
          <p:cNvPr id="84" name="Straight Arrow Connector 83"/>
          <p:cNvCxnSpPr/>
          <p:nvPr/>
        </p:nvCxnSpPr>
        <p:spPr>
          <a:xfrm>
            <a:off x="598903" y="2779186"/>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1854367" y="2800960"/>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3109831" y="2779192"/>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4416085" y="4433782"/>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671549" y="4455556"/>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6927013" y="4433788"/>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635191" y="4441042"/>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1890655" y="4462816"/>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3146119" y="4441048"/>
            <a:ext cx="0" cy="204295"/>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itle 1">
            <a:extLst>
              <a:ext uri="{FF2B5EF4-FFF2-40B4-BE49-F238E27FC236}">
                <a16:creationId xmlns:a16="http://schemas.microsoft.com/office/drawing/2014/main" xmlns="" id="{8404C026-D7A9-4DFC-9F1C-BB7B397866ED}"/>
              </a:ext>
            </a:extLst>
          </p:cNvPr>
          <p:cNvSpPr txBox="1">
            <a:spLocks/>
          </p:cNvSpPr>
          <p:nvPr/>
        </p:nvSpPr>
        <p:spPr>
          <a:xfrm>
            <a:off x="100679" y="42676"/>
            <a:ext cx="7729501" cy="456291"/>
          </a:xfrm>
          <a:prstGeom prst="rect">
            <a:avLst/>
          </a:prstGeom>
        </p:spPr>
        <p:txBody>
          <a:bodyPr vert="horz" lIns="0" tIns="0" rIns="0" bIns="0" rtlCol="0" anchor="t">
            <a:noAutofit/>
          </a:bodyPr>
          <a:lstStyle>
            <a:lvl1pPr algn="l" defTabSz="457200" rtl="0" eaLnBrk="1" latinLnBrk="0" hangingPunct="1">
              <a:spcBef>
                <a:spcPct val="0"/>
              </a:spcBef>
              <a:buNone/>
              <a:defRPr sz="2400" b="1" i="0" kern="1200" cap="all" normalizeH="0" baseline="0">
                <a:solidFill>
                  <a:schemeClr val="tx1"/>
                </a:solidFill>
                <a:latin typeface="Arial"/>
                <a:ea typeface="+mj-ea"/>
                <a:cs typeface="Arial"/>
              </a:defRPr>
            </a:lvl1pPr>
          </a:lstStyle>
          <a:p>
            <a:r>
              <a:rPr lang="en-US" dirty="0"/>
              <a:t>Step 8: Diagram – now expressed as a journey </a:t>
            </a:r>
            <a:endParaRPr lang="en-GB" dirty="0"/>
          </a:p>
        </p:txBody>
      </p:sp>
      <p:pic>
        <p:nvPicPr>
          <p:cNvPr id="46" name="Picture 45">
            <a:extLst>
              <a:ext uri="{FF2B5EF4-FFF2-40B4-BE49-F238E27FC236}">
                <a16:creationId xmlns:a16="http://schemas.microsoft.com/office/drawing/2014/main" xmlns="" id="{A3947D5A-A7E3-45EA-8E51-7328C0FCA21F}"/>
              </a:ext>
            </a:extLst>
          </p:cNvPr>
          <p:cNvPicPr>
            <a:picLocks noChangeAspect="1"/>
          </p:cNvPicPr>
          <p:nvPr/>
        </p:nvPicPr>
        <p:blipFill>
          <a:blip r:embed="rId3"/>
          <a:stretch>
            <a:fillRect/>
          </a:stretch>
        </p:blipFill>
        <p:spPr>
          <a:xfrm>
            <a:off x="8133920" y="4087"/>
            <a:ext cx="922325" cy="1155824"/>
          </a:xfrm>
          <a:prstGeom prst="rect">
            <a:avLst/>
          </a:prstGeom>
        </p:spPr>
      </p:pic>
    </p:spTree>
    <p:extLst>
      <p:ext uri="{BB962C8B-B14F-4D97-AF65-F5344CB8AC3E}">
        <p14:creationId xmlns:p14="http://schemas.microsoft.com/office/powerpoint/2010/main" val="370385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7543"/>
            <a:ext cx="6897688" cy="799396"/>
          </a:xfrm>
        </p:spPr>
        <p:txBody>
          <a:bodyPr/>
          <a:lstStyle/>
          <a:p>
            <a:r>
              <a:rPr lang="en-GB" dirty="0"/>
              <a:t>Steps 9 / 10: Assumptions -</a:t>
            </a:r>
            <a:r>
              <a:rPr lang="en-AU" dirty="0"/>
              <a:t> Challenge your theory of change:</a:t>
            </a:r>
            <a:endParaRPr lang="en-GB" dirty="0"/>
          </a:p>
        </p:txBody>
      </p:sp>
      <p:sp>
        <p:nvSpPr>
          <p:cNvPr id="3" name="Content Placeholder 2"/>
          <p:cNvSpPr>
            <a:spLocks noGrp="1"/>
          </p:cNvSpPr>
          <p:nvPr>
            <p:ph idx="1"/>
          </p:nvPr>
        </p:nvSpPr>
        <p:spPr>
          <a:xfrm>
            <a:off x="545987" y="1096939"/>
            <a:ext cx="8451601" cy="5205010"/>
          </a:xfrm>
        </p:spPr>
        <p:txBody>
          <a:bodyPr/>
          <a:lstStyle/>
          <a:p>
            <a:endParaRPr lang="en-US" i="1" dirty="0"/>
          </a:p>
          <a:p>
            <a:r>
              <a:rPr lang="en-GB" altLang="en-US" b="1" dirty="0">
                <a:latin typeface="Arial" charset="0"/>
                <a:cs typeface="Arial" charset="0"/>
              </a:rPr>
              <a:t>Context assumptions: </a:t>
            </a:r>
            <a:r>
              <a:rPr lang="en-GB" altLang="en-US" i="1" dirty="0">
                <a:latin typeface="Arial" charset="0"/>
                <a:cs typeface="Arial" charset="0"/>
              </a:rPr>
              <a:t>What external things could effect the way this works? (help or hinder)</a:t>
            </a:r>
            <a:endParaRPr lang="en-GB" altLang="en-US" b="1" i="1" dirty="0">
              <a:latin typeface="Arial" charset="0"/>
              <a:cs typeface="Arial" charset="0"/>
            </a:endParaRPr>
          </a:p>
          <a:p>
            <a:pPr marL="285750" indent="-285750">
              <a:buFont typeface="Arial" panose="020B0604020202020204" pitchFamily="34" charset="0"/>
              <a:buChar char="•"/>
            </a:pPr>
            <a:r>
              <a:rPr lang="en-GB" altLang="en-US" dirty="0">
                <a:latin typeface="Arial" charset="0"/>
                <a:cs typeface="Arial" charset="0"/>
              </a:rPr>
              <a:t>Other professionals working with us so that activities are linked</a:t>
            </a:r>
          </a:p>
          <a:p>
            <a:pPr marL="285750" indent="-285750">
              <a:buFont typeface="Arial" panose="020B0604020202020204" pitchFamily="34" charset="0"/>
              <a:buChar char="•"/>
            </a:pPr>
            <a:r>
              <a:rPr lang="en-GB" altLang="en-US" dirty="0">
                <a:latin typeface="Arial" charset="0"/>
                <a:cs typeface="Arial" charset="0"/>
              </a:rPr>
              <a:t>Other organisations not do things to undermine us</a:t>
            </a:r>
          </a:p>
          <a:p>
            <a:pPr marL="285750" indent="-285750">
              <a:buFont typeface="Arial" panose="020B0604020202020204" pitchFamily="34" charset="0"/>
              <a:buChar char="•"/>
            </a:pPr>
            <a:r>
              <a:rPr lang="en-GB" altLang="en-US" dirty="0">
                <a:latin typeface="Arial" charset="0"/>
                <a:cs typeface="Arial" charset="0"/>
              </a:rPr>
              <a:t>What conditions will support success?</a:t>
            </a:r>
            <a:endParaRPr lang="en-GB" altLang="en-US" b="1" dirty="0">
              <a:latin typeface="Arial" charset="0"/>
              <a:cs typeface="Arial" charset="0"/>
            </a:endParaRPr>
          </a:p>
          <a:p>
            <a:pPr lvl="0"/>
            <a:r>
              <a:rPr lang="en-GB" altLang="en-US" b="1" dirty="0">
                <a:latin typeface="Arial" charset="0"/>
                <a:cs typeface="Arial" charset="0"/>
              </a:rPr>
              <a:t>Delivery assumptions: </a:t>
            </a:r>
            <a:r>
              <a:rPr lang="en-GB" altLang="en-US" i="1" dirty="0">
                <a:latin typeface="Arial" charset="0"/>
                <a:cs typeface="Arial" charset="0"/>
              </a:rPr>
              <a:t>What do we need to do to deliver effectively?</a:t>
            </a:r>
            <a:endParaRPr lang="en-GB" altLang="en-US" b="1" i="1" dirty="0">
              <a:latin typeface="Arial" charset="0"/>
              <a:cs typeface="Arial" charset="0"/>
            </a:endParaRPr>
          </a:p>
          <a:p>
            <a:pPr marL="285750" indent="-285750">
              <a:buFont typeface="Arial" panose="020B0604020202020204" pitchFamily="34" charset="0"/>
              <a:buChar char="•"/>
            </a:pPr>
            <a:r>
              <a:rPr lang="en-GB" altLang="en-US" dirty="0">
                <a:latin typeface="Arial" charset="0"/>
                <a:cs typeface="Arial" charset="0"/>
              </a:rPr>
              <a:t>Staff will have sufficient capacity / capability to make it work</a:t>
            </a:r>
          </a:p>
          <a:p>
            <a:pPr marL="285750" lvl="0" indent="-285750">
              <a:buFont typeface="Arial" panose="020B0604020202020204" pitchFamily="34" charset="0"/>
              <a:buChar char="•"/>
            </a:pPr>
            <a:r>
              <a:rPr lang="en-GB" altLang="en-US" dirty="0">
                <a:latin typeface="Arial" charset="0"/>
                <a:cs typeface="Arial" charset="0"/>
              </a:rPr>
              <a:t>We can identify and reach people in our target group</a:t>
            </a:r>
          </a:p>
          <a:p>
            <a:pPr lvl="0"/>
            <a:r>
              <a:rPr lang="en-GB" altLang="en-US" b="1" dirty="0">
                <a:latin typeface="Arial" charset="0"/>
                <a:cs typeface="Arial" charset="0"/>
              </a:rPr>
              <a:t>Impact assumptions: </a:t>
            </a:r>
            <a:r>
              <a:rPr lang="en-GB" altLang="en-US" i="1" dirty="0">
                <a:latin typeface="Arial" charset="0"/>
                <a:cs typeface="Arial" charset="0"/>
              </a:rPr>
              <a:t>Assuming everything goes to plan, what are key questions or concerns we still have about whether this will work?</a:t>
            </a:r>
          </a:p>
          <a:p>
            <a:pPr marL="285750" lvl="0" indent="-285750">
              <a:buFont typeface="Arial" panose="020B0604020202020204" pitchFamily="34" charset="0"/>
              <a:buChar char="•"/>
            </a:pPr>
            <a:r>
              <a:rPr lang="en-GB" altLang="en-US" dirty="0">
                <a:latin typeface="Arial" charset="0"/>
                <a:cs typeface="Arial" charset="0"/>
              </a:rPr>
              <a:t>For whom will it be most successful? What characteristics will determine success</a:t>
            </a:r>
          </a:p>
          <a:p>
            <a:pPr marL="285750" lvl="0" indent="-285750">
              <a:buFont typeface="Arial" panose="020B0604020202020204" pitchFamily="34" charset="0"/>
              <a:buChar char="•"/>
            </a:pPr>
            <a:r>
              <a:rPr lang="en-GB" dirty="0">
                <a:latin typeface="Arial" charset="0"/>
                <a:cs typeface="Arial" charset="0"/>
              </a:rPr>
              <a:t>This activity is </a:t>
            </a:r>
            <a:r>
              <a:rPr lang="en-GB" b="1" dirty="0">
                <a:latin typeface="Arial" charset="0"/>
                <a:cs typeface="Arial" charset="0"/>
              </a:rPr>
              <a:t>sufficient</a:t>
            </a:r>
            <a:r>
              <a:rPr lang="en-GB" dirty="0">
                <a:latin typeface="Arial" charset="0"/>
                <a:cs typeface="Arial" charset="0"/>
              </a:rPr>
              <a:t> to address the problem identified</a:t>
            </a:r>
          </a:p>
          <a:p>
            <a:r>
              <a:rPr lang="en-GB" b="1" dirty="0">
                <a:latin typeface="Arial" charset="0"/>
                <a:cs typeface="Arial" charset="0"/>
              </a:rPr>
              <a:t>Possible negative / unintended consequences?</a:t>
            </a:r>
          </a:p>
          <a:p>
            <a:pPr marL="285750" indent="-285750">
              <a:buFont typeface="Arial" panose="020B0604020202020204" pitchFamily="34" charset="0"/>
              <a:buChar char="•"/>
            </a:pPr>
            <a:r>
              <a:rPr lang="en-GB" altLang="en-US" dirty="0">
                <a:latin typeface="Arial" charset="0"/>
                <a:cs typeface="Arial" charset="0"/>
              </a:rPr>
              <a:t>What could go wrong? How might people respond negatively?</a:t>
            </a:r>
          </a:p>
          <a:p>
            <a:pPr marL="285750" indent="-285750">
              <a:buFont typeface="Arial" panose="020B0604020202020204" pitchFamily="34" charset="0"/>
              <a:buChar char="•"/>
            </a:pPr>
            <a:r>
              <a:rPr lang="en-GB" altLang="en-US" dirty="0">
                <a:latin typeface="Arial" charset="0"/>
                <a:cs typeface="Arial" charset="0"/>
              </a:rPr>
              <a:t>Will our activities distract or take resources from something else?</a:t>
            </a:r>
          </a:p>
          <a:p>
            <a:pPr lvl="0"/>
            <a:endParaRPr lang="en-GB" dirty="0">
              <a:latin typeface="Arial" charset="0"/>
              <a:cs typeface="Arial" charset="0"/>
            </a:endParaRPr>
          </a:p>
          <a:p>
            <a:endParaRPr lang="en-GB" dirty="0"/>
          </a:p>
        </p:txBody>
      </p:sp>
      <p:sp>
        <p:nvSpPr>
          <p:cNvPr id="4" name="Slide Number Placeholder 3"/>
          <p:cNvSpPr>
            <a:spLocks noGrp="1"/>
          </p:cNvSpPr>
          <p:nvPr>
            <p:ph type="sldNum" sz="quarter" idx="12"/>
          </p:nvPr>
        </p:nvSpPr>
        <p:spPr/>
        <p:txBody>
          <a:bodyPr/>
          <a:lstStyle/>
          <a:p>
            <a:fld id="{98CAC427-3659-A240-9321-3887C881B441}" type="slidenum">
              <a:rPr lang="en-US" smtClean="0"/>
              <a:t>22</a:t>
            </a:fld>
            <a:endParaRPr lang="en-US" dirty="0"/>
          </a:p>
        </p:txBody>
      </p:sp>
      <p:pic>
        <p:nvPicPr>
          <p:cNvPr id="6" name="Picture 5">
            <a:extLst>
              <a:ext uri="{FF2B5EF4-FFF2-40B4-BE49-F238E27FC236}">
                <a16:creationId xmlns:a16="http://schemas.microsoft.com/office/drawing/2014/main" xmlns="" id="{C14A7C65-6B99-4161-85CC-F12A21A4371E}"/>
              </a:ext>
            </a:extLst>
          </p:cNvPr>
          <p:cNvPicPr>
            <a:picLocks noChangeAspect="1"/>
          </p:cNvPicPr>
          <p:nvPr/>
        </p:nvPicPr>
        <p:blipFill>
          <a:blip r:embed="rId4"/>
          <a:stretch>
            <a:fillRect/>
          </a:stretch>
        </p:blipFill>
        <p:spPr>
          <a:xfrm>
            <a:off x="7919358" y="9536"/>
            <a:ext cx="1078230" cy="1375410"/>
          </a:xfrm>
          <a:prstGeom prst="rect">
            <a:avLst/>
          </a:prstGeom>
        </p:spPr>
      </p:pic>
    </p:spTree>
    <p:extLst>
      <p:ext uri="{BB962C8B-B14F-4D97-AF65-F5344CB8AC3E}">
        <p14:creationId xmlns:p14="http://schemas.microsoft.com/office/powerpoint/2010/main" val="167466905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086" y="114199"/>
            <a:ext cx="6647546" cy="503502"/>
          </a:xfrm>
        </p:spPr>
        <p:txBody>
          <a:bodyPr/>
          <a:lstStyle/>
          <a:p>
            <a:r>
              <a:rPr lang="en-GB" dirty="0"/>
              <a:t>Example: Private rented sector housing provision</a:t>
            </a:r>
          </a:p>
        </p:txBody>
      </p:sp>
      <p:sp>
        <p:nvSpPr>
          <p:cNvPr id="4" name="Slide Number Placeholder 3"/>
          <p:cNvSpPr>
            <a:spLocks noGrp="1"/>
          </p:cNvSpPr>
          <p:nvPr>
            <p:ph type="sldNum" sz="quarter" idx="12"/>
          </p:nvPr>
        </p:nvSpPr>
        <p:spPr/>
        <p:txBody>
          <a:bodyPr/>
          <a:lstStyle/>
          <a:p>
            <a:fld id="{98CAC427-3659-A240-9321-3887C881B441}" type="slidenum">
              <a:rPr lang="en-US" smtClean="0">
                <a:solidFill>
                  <a:srgbClr val="000000"/>
                </a:solidFill>
              </a:rPr>
              <a:pPr/>
              <a:t>23</a:t>
            </a:fld>
            <a:endParaRPr lang="en-US" dirty="0">
              <a:solidFill>
                <a:srgbClr val="000000"/>
              </a:solidFill>
            </a:endParaRPr>
          </a:p>
        </p:txBody>
      </p:sp>
      <p:sp>
        <p:nvSpPr>
          <p:cNvPr id="8" name="Rectangle 7"/>
          <p:cNvSpPr/>
          <p:nvPr/>
        </p:nvSpPr>
        <p:spPr>
          <a:xfrm>
            <a:off x="341086" y="1188434"/>
            <a:ext cx="8357258" cy="5555367"/>
          </a:xfrm>
          <a:prstGeom prst="rect">
            <a:avLst/>
          </a:prstGeom>
        </p:spPr>
        <p:txBody>
          <a:bodyPr wrap="square">
            <a:spAutoFit/>
          </a:bodyPr>
          <a:lstStyle/>
          <a:p>
            <a:pPr lvl="0">
              <a:spcAft>
                <a:spcPts val="600"/>
              </a:spcAft>
            </a:pPr>
            <a:r>
              <a:rPr lang="en-GB" sz="1500" b="1" dirty="0"/>
              <a:t>Assumptions about context. How will the wider environment affect us?</a:t>
            </a:r>
          </a:p>
          <a:p>
            <a:pPr marL="285750" indent="-285750">
              <a:spcAft>
                <a:spcPts val="600"/>
              </a:spcAft>
              <a:buFont typeface="Arial" panose="020B0604020202020204" pitchFamily="34" charset="0"/>
              <a:buChar char="•"/>
            </a:pPr>
            <a:r>
              <a:rPr lang="en-GB" sz="1500" dirty="0"/>
              <a:t>Suitable properties exist for the Association to rent out, available at the right price</a:t>
            </a:r>
          </a:p>
          <a:p>
            <a:pPr marL="285750" lvl="0" indent="-285750">
              <a:spcAft>
                <a:spcPts val="600"/>
              </a:spcAft>
              <a:buFont typeface="Arial" panose="020B0604020202020204" pitchFamily="34" charset="0"/>
              <a:buChar char="•"/>
            </a:pPr>
            <a:r>
              <a:rPr lang="en-GB" sz="1500" dirty="0"/>
              <a:t>Wider society will accept homeless people There is appropriate housing for residents to move into</a:t>
            </a:r>
          </a:p>
          <a:p>
            <a:pPr marL="285750" indent="-285750">
              <a:spcAft>
                <a:spcPts val="600"/>
              </a:spcAft>
              <a:buFont typeface="Arial" panose="020B0604020202020204" pitchFamily="34" charset="0"/>
              <a:buChar char="•"/>
            </a:pPr>
            <a:r>
              <a:rPr lang="en-GB" sz="1500" dirty="0"/>
              <a:t>The right opportunities exist within society, so that if residents follow advice and take responsibility for themselves they will achieve their goals</a:t>
            </a:r>
            <a:endParaRPr lang="en-GB" sz="1500" b="1" dirty="0"/>
          </a:p>
          <a:p>
            <a:pPr lvl="0">
              <a:spcAft>
                <a:spcPts val="600"/>
              </a:spcAft>
            </a:pPr>
            <a:r>
              <a:rPr lang="en-GB" sz="1500" b="1" dirty="0"/>
              <a:t>Assumptions about viability. Can we deliver?</a:t>
            </a:r>
          </a:p>
          <a:p>
            <a:pPr marL="285750" lvl="0" indent="-285750">
              <a:spcAft>
                <a:spcPts val="600"/>
              </a:spcAft>
              <a:buFont typeface="Arial" panose="020B0604020202020204" pitchFamily="34" charset="0"/>
              <a:buChar char="•"/>
            </a:pPr>
            <a:r>
              <a:rPr lang="en-GB" sz="1500" dirty="0"/>
              <a:t>The support we are funded to provide is enough to achieve to deliver a quality services</a:t>
            </a:r>
          </a:p>
          <a:p>
            <a:pPr marL="285750" lvl="0" indent="-285750">
              <a:spcAft>
                <a:spcPts val="600"/>
              </a:spcAft>
              <a:buFont typeface="Arial" panose="020B0604020202020204" pitchFamily="34" charset="0"/>
              <a:buChar char="•"/>
            </a:pPr>
            <a:r>
              <a:rPr lang="en-GB" sz="1500" dirty="0"/>
              <a:t>It is financially viable to identify, set up and maintain properties</a:t>
            </a:r>
          </a:p>
          <a:p>
            <a:pPr lvl="0">
              <a:spcAft>
                <a:spcPts val="600"/>
              </a:spcAft>
            </a:pPr>
            <a:r>
              <a:rPr lang="en-GB" sz="1500" b="1" dirty="0"/>
              <a:t>Assumptions about our service users. Is the theory valid?</a:t>
            </a:r>
          </a:p>
          <a:p>
            <a:pPr marL="285750" indent="-285750">
              <a:spcAft>
                <a:spcPts val="600"/>
              </a:spcAft>
              <a:buFont typeface="Arial" panose="020B0604020202020204" pitchFamily="34" charset="0"/>
              <a:buChar char="•"/>
            </a:pPr>
            <a:r>
              <a:rPr lang="en-GB" sz="1500" u="sng" dirty="0"/>
              <a:t>A key assumption is that residents have the potential for attitudinal change</a:t>
            </a:r>
            <a:endParaRPr lang="en-GB" sz="1500" dirty="0"/>
          </a:p>
          <a:p>
            <a:pPr marL="285750" indent="-285750">
              <a:spcAft>
                <a:spcPts val="600"/>
              </a:spcAft>
              <a:buFont typeface="Arial" panose="020B0604020202020204" pitchFamily="34" charset="0"/>
              <a:buChar char="•"/>
            </a:pPr>
            <a:r>
              <a:rPr lang="en-GB" sz="1500" dirty="0"/>
              <a:t>The experience of living securely, with low levels of personal support is enough to create a positive mind-set for change</a:t>
            </a:r>
          </a:p>
          <a:p>
            <a:pPr marL="285750" lvl="0" indent="-285750">
              <a:spcAft>
                <a:spcPts val="600"/>
              </a:spcAft>
              <a:buFont typeface="Arial" panose="020B0604020202020204" pitchFamily="34" charset="0"/>
              <a:buChar char="•"/>
            </a:pPr>
            <a:r>
              <a:rPr lang="en-GB" sz="1500" dirty="0"/>
              <a:t>It is ultimately possible for homeless people to live independently and be part of society—and the level of support provided is sufficient to help them do that</a:t>
            </a:r>
          </a:p>
          <a:p>
            <a:pPr>
              <a:spcAft>
                <a:spcPts val="600"/>
              </a:spcAft>
            </a:pPr>
            <a:r>
              <a:rPr lang="en-GB" sz="1500" b="1" dirty="0"/>
              <a:t>Possible negative / unintended consequences?</a:t>
            </a:r>
          </a:p>
          <a:p>
            <a:pPr marL="285750" indent="-285750">
              <a:spcAft>
                <a:spcPts val="600"/>
              </a:spcAft>
              <a:buFont typeface="Arial" panose="020B0604020202020204" pitchFamily="34" charset="0"/>
              <a:buChar char="•"/>
            </a:pPr>
            <a:r>
              <a:rPr lang="en-GB" sz="1500" dirty="0"/>
              <a:t>That residents don’t cause harm (perceived or otherwise) within their communities</a:t>
            </a:r>
          </a:p>
          <a:p>
            <a:pPr marL="285750" indent="-285750">
              <a:spcAft>
                <a:spcPts val="600"/>
              </a:spcAft>
              <a:buFont typeface="Arial" panose="020B0604020202020204" pitchFamily="34" charset="0"/>
              <a:buChar char="•"/>
            </a:pPr>
            <a:r>
              <a:rPr lang="en-GB" sz="1500" dirty="0"/>
              <a:t>That residents don’t become dependent upon our support</a:t>
            </a:r>
          </a:p>
          <a:p>
            <a:pPr lvl="0">
              <a:spcAft>
                <a:spcPts val="600"/>
              </a:spcAft>
            </a:pPr>
            <a:endParaRPr lang="en-GB" sz="1500" dirty="0"/>
          </a:p>
        </p:txBody>
      </p:sp>
      <p:pic>
        <p:nvPicPr>
          <p:cNvPr id="9" name="Picture 8">
            <a:extLst>
              <a:ext uri="{FF2B5EF4-FFF2-40B4-BE49-F238E27FC236}">
                <a16:creationId xmlns:a16="http://schemas.microsoft.com/office/drawing/2014/main" xmlns="" id="{48351F5F-B4BF-4421-9E33-E967B0749567}"/>
              </a:ext>
            </a:extLst>
          </p:cNvPr>
          <p:cNvPicPr>
            <a:picLocks noChangeAspect="1"/>
          </p:cNvPicPr>
          <p:nvPr/>
        </p:nvPicPr>
        <p:blipFill>
          <a:blip r:embed="rId3"/>
          <a:stretch>
            <a:fillRect/>
          </a:stretch>
        </p:blipFill>
        <p:spPr>
          <a:xfrm>
            <a:off x="7680960" y="71201"/>
            <a:ext cx="1364566" cy="1740665"/>
          </a:xfrm>
          <a:prstGeom prst="rect">
            <a:avLst/>
          </a:prstGeom>
        </p:spPr>
      </p:pic>
    </p:spTree>
    <p:extLst>
      <p:ext uri="{BB962C8B-B14F-4D97-AF65-F5344CB8AC3E}">
        <p14:creationId xmlns:p14="http://schemas.microsoft.com/office/powerpoint/2010/main" val="262867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9"/>
          <p:cNvSpPr>
            <a:spLocks noChangeAspect="1" noChangeArrowheads="1"/>
          </p:cNvSpPr>
          <p:nvPr/>
        </p:nvSpPr>
        <p:spPr bwMode="auto">
          <a:xfrm>
            <a:off x="210991" y="197531"/>
            <a:ext cx="8218036" cy="493911"/>
          </a:xfrm>
          <a:prstGeom prst="rect">
            <a:avLst/>
          </a:prstGeom>
          <a:extLst/>
        </p:spPr>
        <p:txBody>
          <a:bodyPr vert="horz" lIns="0" tIns="0" rIns="0" bIns="0" rtlCol="0" anchor="t">
            <a:noAutofit/>
          </a:bodyPr>
          <a:lstStyle/>
          <a:p>
            <a:pPr>
              <a:spcBef>
                <a:spcPct val="0"/>
              </a:spcBef>
            </a:pPr>
            <a:r>
              <a:rPr lang="en-GB" sz="2200" b="1" cap="all" dirty="0">
                <a:latin typeface="Arial"/>
                <a:ea typeface="+mj-ea"/>
                <a:cs typeface="Arial"/>
              </a:rPr>
              <a:t>Theory of change → Data collection</a:t>
            </a:r>
          </a:p>
        </p:txBody>
      </p:sp>
      <p:graphicFrame>
        <p:nvGraphicFramePr>
          <p:cNvPr id="2" name="Table 1"/>
          <p:cNvGraphicFramePr>
            <a:graphicFrameLocks noGrp="1"/>
          </p:cNvGraphicFramePr>
          <p:nvPr>
            <p:extLst/>
          </p:nvPr>
        </p:nvGraphicFramePr>
        <p:xfrm>
          <a:off x="301325" y="849454"/>
          <a:ext cx="7822354" cy="5565861"/>
        </p:xfrm>
        <a:graphic>
          <a:graphicData uri="http://schemas.openxmlformats.org/drawingml/2006/table">
            <a:tbl>
              <a:tblPr firstRow="1" bandRow="1">
                <a:tableStyleId>{5940675A-B579-460E-94D1-54222C63F5DA}</a:tableStyleId>
              </a:tblPr>
              <a:tblGrid>
                <a:gridCol w="3662736">
                  <a:extLst>
                    <a:ext uri="{9D8B030D-6E8A-4147-A177-3AD203B41FA5}">
                      <a16:colId xmlns:a16="http://schemas.microsoft.com/office/drawing/2014/main" xmlns="" val="20000"/>
                    </a:ext>
                  </a:extLst>
                </a:gridCol>
                <a:gridCol w="4159618">
                  <a:extLst>
                    <a:ext uri="{9D8B030D-6E8A-4147-A177-3AD203B41FA5}">
                      <a16:colId xmlns:a16="http://schemas.microsoft.com/office/drawing/2014/main" xmlns="" val="20001"/>
                    </a:ext>
                  </a:extLst>
                </a:gridCol>
              </a:tblGrid>
              <a:tr h="344953">
                <a:tc>
                  <a:txBody>
                    <a:bodyPr/>
                    <a:lstStyle/>
                    <a:p>
                      <a:r>
                        <a:rPr lang="en-GB" sz="1500" b="1" dirty="0"/>
                        <a:t>5 t</a:t>
                      </a:r>
                      <a:r>
                        <a:rPr lang="en-GB" sz="1500" b="1" baseline="0" dirty="0"/>
                        <a:t>ypes of data</a:t>
                      </a:r>
                      <a:endParaRPr lang="en-GB" sz="1500" b="1" dirty="0"/>
                    </a:p>
                  </a:txBody>
                  <a:tcPr/>
                </a:tc>
                <a:tc>
                  <a:txBody>
                    <a:bodyPr/>
                    <a:lstStyle/>
                    <a:p>
                      <a:r>
                        <a:rPr lang="en-GB" sz="1500" b="1" dirty="0"/>
                        <a:t>Key questions</a:t>
                      </a:r>
                    </a:p>
                  </a:txBody>
                  <a:tcPr/>
                </a:tc>
                <a:extLst>
                  <a:ext uri="{0D108BD9-81ED-4DB2-BD59-A6C34878D82A}">
                    <a16:rowId xmlns:a16="http://schemas.microsoft.com/office/drawing/2014/main" xmlns="" val="10000"/>
                  </a:ext>
                </a:extLst>
              </a:tr>
              <a:tr h="1084139">
                <a:tc>
                  <a:txBody>
                    <a:bodyPr/>
                    <a:lstStyle/>
                    <a:p>
                      <a:r>
                        <a:rPr lang="en-GB" sz="1500" b="1" dirty="0"/>
                        <a:t>1) “User”: </a:t>
                      </a:r>
                      <a:r>
                        <a:rPr lang="en-GB" sz="1500" kern="1200" dirty="0">
                          <a:solidFill>
                            <a:schemeClr val="tx1"/>
                          </a:solidFill>
                          <a:effectLst/>
                          <a:latin typeface="+mn-lt"/>
                          <a:ea typeface="+mn-ea"/>
                          <a:cs typeface="+mn-cs"/>
                        </a:rPr>
                        <a:t>The characteristics of the people you reach</a:t>
                      </a:r>
                      <a:endParaRPr lang="en-GB" sz="1500" dirty="0"/>
                    </a:p>
                  </a:txBody>
                  <a:tcPr>
                    <a:solidFill>
                      <a:schemeClr val="accent1">
                        <a:lumMod val="20000"/>
                        <a:lumOff val="80000"/>
                      </a:schemeClr>
                    </a:solidFill>
                  </a:tcPr>
                </a:tc>
                <a:tc>
                  <a:txBody>
                    <a:bodyPr/>
                    <a:lstStyle/>
                    <a:p>
                      <a:r>
                        <a:rPr lang="en-GB" sz="1500" b="0" i="0" u="none" strike="noStrike" kern="1200" dirty="0">
                          <a:solidFill>
                            <a:schemeClr val="tx1"/>
                          </a:solidFill>
                          <a:effectLst/>
                          <a:latin typeface="+mn-lt"/>
                          <a:ea typeface="+mn-ea"/>
                          <a:cs typeface="+mn-cs"/>
                        </a:rPr>
                        <a:t>- Is the service effective at </a:t>
                      </a:r>
                      <a:r>
                        <a:rPr lang="en-GB" sz="1500" b="1" i="0" u="none" strike="noStrike" kern="1200" dirty="0">
                          <a:solidFill>
                            <a:schemeClr val="tx1"/>
                          </a:solidFill>
                          <a:effectLst/>
                          <a:latin typeface="+mn-lt"/>
                          <a:ea typeface="+mn-ea"/>
                          <a:cs typeface="+mn-cs"/>
                        </a:rPr>
                        <a:t>reaching</a:t>
                      </a:r>
                      <a:r>
                        <a:rPr lang="en-GB" sz="1500" b="0" i="0" u="none" strike="noStrike" kern="1200" dirty="0">
                          <a:solidFill>
                            <a:schemeClr val="tx1"/>
                          </a:solidFill>
                          <a:effectLst/>
                          <a:latin typeface="+mn-lt"/>
                          <a:ea typeface="+mn-ea"/>
                          <a:cs typeface="+mn-cs"/>
                        </a:rPr>
                        <a:t> the target group? </a:t>
                      </a:r>
                    </a:p>
                    <a:p>
                      <a:r>
                        <a:rPr lang="en-GB" sz="1500" b="0" i="0" u="none" strike="noStrike" kern="1200" dirty="0">
                          <a:solidFill>
                            <a:schemeClr val="tx1"/>
                          </a:solidFill>
                          <a:effectLst/>
                          <a:latin typeface="+mn-lt"/>
                          <a:ea typeface="+mn-ea"/>
                          <a:cs typeface="+mn-cs"/>
                        </a:rPr>
                        <a:t>- What else is going on their lives that might affect their engagement, outcomes, impact? </a:t>
                      </a:r>
                      <a:endParaRPr lang="en-GB" sz="1500" dirty="0"/>
                    </a:p>
                  </a:txBody>
                  <a:tcPr anchor="ctr"/>
                </a:tc>
                <a:extLst>
                  <a:ext uri="{0D108BD9-81ED-4DB2-BD59-A6C34878D82A}">
                    <a16:rowId xmlns:a16="http://schemas.microsoft.com/office/drawing/2014/main" xmlns="" val="10001"/>
                  </a:ext>
                </a:extLst>
              </a:tr>
              <a:tr h="837744">
                <a:tc>
                  <a:txBody>
                    <a:bodyPr/>
                    <a:lstStyle/>
                    <a:p>
                      <a:r>
                        <a:rPr lang="en-GB" sz="1500" b="1" dirty="0">
                          <a:solidFill>
                            <a:schemeClr val="bg1"/>
                          </a:solidFill>
                        </a:rPr>
                        <a:t>2) “Engagement”: </a:t>
                      </a:r>
                      <a:r>
                        <a:rPr lang="en-GB" sz="1500" b="0" dirty="0">
                          <a:solidFill>
                            <a:schemeClr val="bg1"/>
                          </a:solidFill>
                        </a:rPr>
                        <a:t>The </a:t>
                      </a:r>
                      <a:r>
                        <a:rPr lang="en-GB" sz="1500" kern="1200" dirty="0">
                          <a:solidFill>
                            <a:schemeClr val="bg1"/>
                          </a:solidFill>
                          <a:effectLst/>
                          <a:latin typeface="+mn-lt"/>
                          <a:ea typeface="+mn-ea"/>
                          <a:cs typeface="+mn-cs"/>
                        </a:rPr>
                        <a:t>extent to which people use the service. How often and for how long?</a:t>
                      </a:r>
                      <a:endParaRPr lang="en-GB" sz="1500" b="1" dirty="0">
                        <a:solidFill>
                          <a:schemeClr val="bg1"/>
                        </a:solidFill>
                      </a:endParaRPr>
                    </a:p>
                  </a:txBody>
                  <a:tcPr>
                    <a:solidFill>
                      <a:srgbClr val="FF0000"/>
                    </a:solidFill>
                  </a:tcPr>
                </a:tc>
                <a:tc>
                  <a:txBody>
                    <a:bodyPr/>
                    <a:lstStyle/>
                    <a:p>
                      <a:pPr marL="0" algn="l" defTabSz="457200" rtl="0" eaLnBrk="1" latinLnBrk="0" hangingPunct="1"/>
                      <a:r>
                        <a:rPr lang="en-GB" sz="1500" b="0" i="0" u="none" strike="noStrike" kern="1200" dirty="0">
                          <a:solidFill>
                            <a:schemeClr val="tx1"/>
                          </a:solidFill>
                          <a:effectLst/>
                          <a:latin typeface="+mn-lt"/>
                          <a:ea typeface="+mn-ea"/>
                          <a:cs typeface="+mn-cs"/>
                        </a:rPr>
                        <a:t>- Is the service effective at </a:t>
                      </a:r>
                      <a:r>
                        <a:rPr lang="en-GB" sz="1500" b="1" i="0" u="none" strike="noStrike" kern="1200" dirty="0">
                          <a:solidFill>
                            <a:schemeClr val="tx1"/>
                          </a:solidFill>
                          <a:effectLst/>
                          <a:latin typeface="+mn-lt"/>
                          <a:ea typeface="+mn-ea"/>
                          <a:cs typeface="+mn-cs"/>
                        </a:rPr>
                        <a:t>retaining</a:t>
                      </a:r>
                      <a:r>
                        <a:rPr lang="en-GB" sz="1500" b="0" i="0" u="none" strike="noStrike" kern="1200" dirty="0">
                          <a:solidFill>
                            <a:schemeClr val="tx1"/>
                          </a:solidFill>
                          <a:effectLst/>
                          <a:latin typeface="+mn-lt"/>
                          <a:ea typeface="+mn-ea"/>
                          <a:cs typeface="+mn-cs"/>
                        </a:rPr>
                        <a:t> the target group and delivering the intended service with them?</a:t>
                      </a:r>
                    </a:p>
                  </a:txBody>
                  <a:tcPr anchor="ctr"/>
                </a:tc>
                <a:extLst>
                  <a:ext uri="{0D108BD9-81ED-4DB2-BD59-A6C34878D82A}">
                    <a16:rowId xmlns:a16="http://schemas.microsoft.com/office/drawing/2014/main" xmlns="" val="10002"/>
                  </a:ext>
                </a:extLst>
              </a:tr>
              <a:tr h="1330534">
                <a:tc>
                  <a:txBody>
                    <a:bodyPr/>
                    <a:lstStyle/>
                    <a:p>
                      <a:r>
                        <a:rPr lang="en-GB" sz="1500" b="1" dirty="0">
                          <a:solidFill>
                            <a:schemeClr val="bg1"/>
                          </a:solidFill>
                        </a:rPr>
                        <a:t>3) “Feedback”: </a:t>
                      </a:r>
                      <a:r>
                        <a:rPr lang="en-GB" sz="1500" b="0" dirty="0">
                          <a:solidFill>
                            <a:schemeClr val="bg1"/>
                          </a:solidFill>
                        </a:rPr>
                        <a:t>What the service is </a:t>
                      </a:r>
                      <a:r>
                        <a:rPr lang="en-GB" sz="1500" b="0" i="1" dirty="0">
                          <a:solidFill>
                            <a:schemeClr val="bg1"/>
                          </a:solidFill>
                        </a:rPr>
                        <a:t>like</a:t>
                      </a:r>
                      <a:r>
                        <a:rPr lang="en-GB" sz="1500" b="0" dirty="0">
                          <a:solidFill>
                            <a:schemeClr val="bg1"/>
                          </a:solidFill>
                        </a:rPr>
                        <a:t> for service users, how they choose to engage with it?</a:t>
                      </a:r>
                      <a:endParaRPr lang="en-GB" sz="1500" b="1" dirty="0">
                        <a:solidFill>
                          <a:schemeClr val="bg1"/>
                        </a:solidFill>
                      </a:endParaRPr>
                    </a:p>
                    <a:p>
                      <a:endParaRPr lang="en-GB" sz="1500" b="1" kern="1200" dirty="0">
                        <a:solidFill>
                          <a:schemeClr val="bg1"/>
                        </a:solidFill>
                        <a:effectLst/>
                        <a:latin typeface="+mn-lt"/>
                        <a:ea typeface="+mn-ea"/>
                        <a:cs typeface="+mn-cs"/>
                      </a:endParaRPr>
                    </a:p>
                  </a:txBody>
                  <a:tcPr>
                    <a:solidFill>
                      <a:schemeClr val="tx2"/>
                    </a:solidFill>
                  </a:tcPr>
                </a:tc>
                <a:tc>
                  <a:txBody>
                    <a:bodyPr/>
                    <a:lstStyle/>
                    <a:p>
                      <a:pPr rtl="0"/>
                      <a:r>
                        <a:rPr lang="en-GB" sz="1500" b="0" i="0" u="none" strike="noStrike" kern="1200" dirty="0">
                          <a:solidFill>
                            <a:schemeClr val="tx1"/>
                          </a:solidFill>
                          <a:effectLst/>
                          <a:latin typeface="+mn-lt"/>
                          <a:ea typeface="+mn-ea"/>
                          <a:cs typeface="+mn-cs"/>
                        </a:rPr>
                        <a:t>- What do users (and non-users) say about the service?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b="0" i="0" u="none" strike="noStrike" kern="1200" dirty="0">
                          <a:solidFill>
                            <a:schemeClr val="tx1"/>
                          </a:solidFill>
                          <a:effectLst/>
                          <a:latin typeface="+mn-lt"/>
                          <a:ea typeface="+mn-ea"/>
                          <a:cs typeface="+mn-cs"/>
                        </a:rPr>
                        <a:t>- What they are </a:t>
                      </a:r>
                      <a:r>
                        <a:rPr lang="en-GB" sz="1500" b="1" i="0" u="none" strike="noStrike" kern="1200" dirty="0">
                          <a:solidFill>
                            <a:schemeClr val="tx1"/>
                          </a:solidFill>
                          <a:effectLst/>
                          <a:latin typeface="+mn-lt"/>
                          <a:ea typeface="+mn-ea"/>
                          <a:cs typeface="+mn-cs"/>
                        </a:rPr>
                        <a:t>thinking</a:t>
                      </a:r>
                      <a:r>
                        <a:rPr lang="en-GB" sz="1500" b="0" i="0" u="none" strike="noStrike" kern="1200" dirty="0">
                          <a:solidFill>
                            <a:schemeClr val="tx1"/>
                          </a:solidFill>
                          <a:effectLst/>
                          <a:latin typeface="+mn-lt"/>
                          <a:ea typeface="+mn-ea"/>
                          <a:cs typeface="+mn-cs"/>
                        </a:rPr>
                        <a:t>, </a:t>
                      </a:r>
                      <a:r>
                        <a:rPr lang="en-GB" sz="1500" b="1" i="0" u="none" strike="noStrike" kern="1200" dirty="0">
                          <a:solidFill>
                            <a:schemeClr val="tx1"/>
                          </a:solidFill>
                          <a:effectLst/>
                          <a:latin typeface="+mn-lt"/>
                          <a:ea typeface="+mn-ea"/>
                          <a:cs typeface="+mn-cs"/>
                        </a:rPr>
                        <a:t>feeling</a:t>
                      </a:r>
                      <a:r>
                        <a:rPr lang="en-GB" sz="1500" b="0" i="0" u="none" strike="noStrike" kern="1200" dirty="0">
                          <a:solidFill>
                            <a:schemeClr val="tx1"/>
                          </a:solidFill>
                          <a:effectLst/>
                          <a:latin typeface="+mn-lt"/>
                          <a:ea typeface="+mn-ea"/>
                          <a:cs typeface="+mn-cs"/>
                        </a:rPr>
                        <a:t>, </a:t>
                      </a:r>
                      <a:r>
                        <a:rPr lang="en-GB" sz="1500" b="1" i="0" u="none" strike="noStrike" kern="1200" dirty="0">
                          <a:solidFill>
                            <a:schemeClr val="tx1"/>
                          </a:solidFill>
                          <a:effectLst/>
                          <a:latin typeface="+mn-lt"/>
                          <a:ea typeface="+mn-ea"/>
                          <a:cs typeface="+mn-cs"/>
                        </a:rPr>
                        <a:t>saying</a:t>
                      </a:r>
                      <a:r>
                        <a:rPr lang="en-GB" sz="1500" b="0" i="0" u="none" strike="noStrike" kern="1200" dirty="0">
                          <a:solidFill>
                            <a:schemeClr val="tx1"/>
                          </a:solidFill>
                          <a:effectLst/>
                          <a:latin typeface="+mn-lt"/>
                          <a:ea typeface="+mn-ea"/>
                          <a:cs typeface="+mn-cs"/>
                        </a:rPr>
                        <a:t> and </a:t>
                      </a:r>
                      <a:r>
                        <a:rPr lang="en-GB" sz="1500" b="1" i="0" u="none" strike="noStrike" kern="1200" dirty="0">
                          <a:solidFill>
                            <a:schemeClr val="tx1"/>
                          </a:solidFill>
                          <a:effectLst/>
                          <a:latin typeface="+mn-lt"/>
                          <a:ea typeface="+mn-ea"/>
                          <a:cs typeface="+mn-cs"/>
                        </a:rPr>
                        <a:t>doing</a:t>
                      </a:r>
                      <a:r>
                        <a:rPr lang="en-GB" sz="1500" b="0" i="0" u="none" strike="noStrike" kern="1200" dirty="0">
                          <a:solidFill>
                            <a:schemeClr val="tx1"/>
                          </a:solidFill>
                          <a:effectLst/>
                          <a:latin typeface="+mn-lt"/>
                          <a:ea typeface="+mn-ea"/>
                          <a:cs typeface="+mn-cs"/>
                        </a:rPr>
                        <a:t> whilst using the service?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b="0" i="0" u="none" strike="noStrike" kern="1200" dirty="0">
                          <a:solidFill>
                            <a:schemeClr val="tx1"/>
                          </a:solidFill>
                          <a:effectLst/>
                          <a:latin typeface="+mn-lt"/>
                          <a:ea typeface="+mn-ea"/>
                          <a:cs typeface="+mn-cs"/>
                        </a:rPr>
                        <a:t>- How could it be better?</a:t>
                      </a:r>
                    </a:p>
                  </a:txBody>
                  <a:tcPr/>
                </a:tc>
                <a:extLst>
                  <a:ext uri="{0D108BD9-81ED-4DB2-BD59-A6C34878D82A}">
                    <a16:rowId xmlns:a16="http://schemas.microsoft.com/office/drawing/2014/main" xmlns="" val="10003"/>
                  </a:ext>
                </a:extLst>
              </a:tr>
              <a:tr h="1084139">
                <a:tc>
                  <a:txBody>
                    <a:bodyPr/>
                    <a:lstStyle/>
                    <a:p>
                      <a:r>
                        <a:rPr lang="en-GB" sz="1500" b="1" dirty="0"/>
                        <a:t>4) “Outcomes”: </a:t>
                      </a:r>
                      <a:r>
                        <a:rPr lang="en-GB" sz="1500" kern="1200" dirty="0">
                          <a:solidFill>
                            <a:schemeClr val="tx1"/>
                          </a:solidFill>
                          <a:effectLst/>
                          <a:latin typeface="+mn-lt"/>
                          <a:ea typeface="+mn-ea"/>
                          <a:cs typeface="+mn-cs"/>
                        </a:rPr>
                        <a:t>Short term changes or benefits for people (eg changes in </a:t>
                      </a:r>
                      <a:r>
                        <a:rPr lang="en-GB" sz="1500" b="1" kern="1200" dirty="0">
                          <a:solidFill>
                            <a:schemeClr val="tx1"/>
                          </a:solidFill>
                          <a:effectLst/>
                          <a:latin typeface="+mn-lt"/>
                          <a:ea typeface="+mn-ea"/>
                          <a:cs typeface="+mn-cs"/>
                        </a:rPr>
                        <a:t>knowledge</a:t>
                      </a:r>
                      <a:r>
                        <a:rPr lang="en-GB" sz="1500" kern="1200" dirty="0">
                          <a:solidFill>
                            <a:schemeClr val="tx1"/>
                          </a:solidFill>
                          <a:effectLst/>
                          <a:latin typeface="+mn-lt"/>
                          <a:ea typeface="+mn-ea"/>
                          <a:cs typeface="+mn-cs"/>
                        </a:rPr>
                        <a:t>, </a:t>
                      </a:r>
                      <a:r>
                        <a:rPr lang="en-GB" sz="1500" b="1" kern="1200" dirty="0">
                          <a:solidFill>
                            <a:schemeClr val="tx1"/>
                          </a:solidFill>
                          <a:effectLst/>
                          <a:latin typeface="+mn-lt"/>
                          <a:ea typeface="+mn-ea"/>
                          <a:cs typeface="+mn-cs"/>
                        </a:rPr>
                        <a:t>attitudes</a:t>
                      </a:r>
                      <a:r>
                        <a:rPr lang="en-GB" sz="1500" kern="1200" dirty="0">
                          <a:solidFill>
                            <a:schemeClr val="tx1"/>
                          </a:solidFill>
                          <a:effectLst/>
                          <a:latin typeface="+mn-lt"/>
                          <a:ea typeface="+mn-ea"/>
                          <a:cs typeface="+mn-cs"/>
                        </a:rPr>
                        <a:t> and </a:t>
                      </a:r>
                      <a:r>
                        <a:rPr lang="en-GB" sz="1500" b="1" kern="1200" dirty="0">
                          <a:solidFill>
                            <a:schemeClr val="tx1"/>
                          </a:solidFill>
                          <a:effectLst/>
                          <a:latin typeface="+mn-lt"/>
                          <a:ea typeface="+mn-ea"/>
                          <a:cs typeface="+mn-cs"/>
                        </a:rPr>
                        <a:t>behaviou</a:t>
                      </a:r>
                      <a:r>
                        <a:rPr lang="en-GB" sz="1500" kern="1200" dirty="0">
                          <a:solidFill>
                            <a:schemeClr val="tx1"/>
                          </a:solidFill>
                          <a:effectLst/>
                          <a:latin typeface="+mn-lt"/>
                          <a:ea typeface="+mn-ea"/>
                          <a:cs typeface="+mn-cs"/>
                        </a:rPr>
                        <a:t>r)</a:t>
                      </a:r>
                      <a:endParaRPr lang="en-GB" dirty="0"/>
                    </a:p>
                  </a:txBody>
                  <a:tcPr>
                    <a:solidFill>
                      <a:schemeClr val="bg2"/>
                    </a:solidFill>
                  </a:tcPr>
                </a:tc>
                <a:tc>
                  <a:txBody>
                    <a:bodyPr/>
                    <a:lstStyle/>
                    <a:p>
                      <a:pPr marL="0" algn="l" defTabSz="457200" rtl="0" eaLnBrk="1" latinLnBrk="0" hangingPunct="1"/>
                      <a:r>
                        <a:rPr lang="en-GB" sz="1500" b="0" i="0" u="none" strike="noStrike" kern="1200" dirty="0">
                          <a:solidFill>
                            <a:schemeClr val="tx1"/>
                          </a:solidFill>
                          <a:effectLst/>
                          <a:latin typeface="+mn-lt"/>
                          <a:ea typeface="+mn-ea"/>
                          <a:cs typeface="+mn-cs"/>
                        </a:rPr>
                        <a:t>- In what ways to people appear to benefit from the service / campaign? </a:t>
                      </a:r>
                    </a:p>
                    <a:p>
                      <a:pPr marL="0" algn="l" defTabSz="457200" rtl="0" eaLnBrk="1" latinLnBrk="0" hangingPunct="1"/>
                      <a:r>
                        <a:rPr lang="en-GB" sz="1500" b="0" i="0" u="none" strike="noStrike" kern="1200" dirty="0">
                          <a:solidFill>
                            <a:schemeClr val="tx1"/>
                          </a:solidFill>
                          <a:effectLst/>
                          <a:latin typeface="+mn-lt"/>
                          <a:ea typeface="+mn-ea"/>
                          <a:cs typeface="+mn-cs"/>
                        </a:rPr>
                        <a:t>- Do they start to make the positive changes you intend?</a:t>
                      </a:r>
                    </a:p>
                  </a:txBody>
                  <a:tcPr/>
                </a:tc>
                <a:extLst>
                  <a:ext uri="{0D108BD9-81ED-4DB2-BD59-A6C34878D82A}">
                    <a16:rowId xmlns:a16="http://schemas.microsoft.com/office/drawing/2014/main" xmlns="" val="237888337"/>
                  </a:ext>
                </a:extLst>
              </a:tr>
              <a:tr h="884352">
                <a:tc>
                  <a:txBody>
                    <a:bodyPr/>
                    <a:lstStyle/>
                    <a:p>
                      <a:pPr marL="0" algn="l" defTabSz="457200" rtl="0" eaLnBrk="1" latinLnBrk="0" hangingPunct="1"/>
                      <a:r>
                        <a:rPr lang="en-GB" sz="1500" b="1" dirty="0">
                          <a:solidFill>
                            <a:schemeClr val="bg1"/>
                          </a:solidFill>
                        </a:rPr>
                        <a:t>5) “Impact ”: </a:t>
                      </a:r>
                      <a:r>
                        <a:rPr lang="en-GB" sz="1500" kern="1200" dirty="0">
                          <a:solidFill>
                            <a:schemeClr val="bg1"/>
                          </a:solidFill>
                          <a:effectLst/>
                          <a:latin typeface="+mn-lt"/>
                          <a:ea typeface="+mn-ea"/>
                          <a:cs typeface="+mn-cs"/>
                        </a:rPr>
                        <a:t>Sustained change - achieved by people for themselves</a:t>
                      </a:r>
                    </a:p>
                  </a:txBody>
                  <a:tcPr>
                    <a:solidFill>
                      <a:schemeClr val="accent1">
                        <a:lumMod val="75000"/>
                      </a:schemeClr>
                    </a:solidFill>
                  </a:tcPr>
                </a:tc>
                <a:tc>
                  <a:txBody>
                    <a:bodyPr/>
                    <a:lstStyle/>
                    <a:p>
                      <a:r>
                        <a:rPr lang="en-GB" sz="1500" b="0" i="0" u="none" strike="noStrike" kern="1200" dirty="0">
                          <a:solidFill>
                            <a:schemeClr val="tx1"/>
                          </a:solidFill>
                          <a:effectLst/>
                          <a:latin typeface="+mn-lt"/>
                          <a:ea typeface="+mn-ea"/>
                          <a:cs typeface="+mn-cs"/>
                        </a:rPr>
                        <a:t>- Are positive changes sustained?</a:t>
                      </a:r>
                    </a:p>
                    <a:p>
                      <a:r>
                        <a:rPr lang="en-GB" sz="1500" b="0" i="0" u="none" strike="noStrike" kern="1200" dirty="0">
                          <a:solidFill>
                            <a:schemeClr val="tx1"/>
                          </a:solidFill>
                          <a:effectLst/>
                          <a:latin typeface="+mn-lt"/>
                          <a:ea typeface="+mn-ea"/>
                          <a:cs typeface="+mn-cs"/>
                        </a:rPr>
                        <a:t>- Does it lead to more tangible effects?</a:t>
                      </a:r>
                    </a:p>
                    <a:p>
                      <a:r>
                        <a:rPr lang="en-GB" sz="1500" b="0" i="0" u="none" strike="noStrike" kern="1200" dirty="0">
                          <a:solidFill>
                            <a:schemeClr val="tx1"/>
                          </a:solidFill>
                          <a:effectLst/>
                          <a:latin typeface="+mn-lt"/>
                          <a:ea typeface="+mn-ea"/>
                          <a:cs typeface="+mn-cs"/>
                        </a:rPr>
                        <a:t>- </a:t>
                      </a:r>
                      <a:r>
                        <a:rPr lang="en-GB" sz="1500" b="0" i="0" u="none" strike="noStrike" kern="1200" dirty="0">
                          <a:solidFill>
                            <a:schemeClr val="accent1">
                              <a:lumMod val="75000"/>
                            </a:schemeClr>
                          </a:solidFill>
                          <a:effectLst/>
                          <a:latin typeface="+mn-lt"/>
                          <a:ea typeface="+mn-ea"/>
                          <a:cs typeface="+mn-cs"/>
                        </a:rPr>
                        <a:t>Can you attribute this to you service?</a:t>
                      </a:r>
                      <a:endParaRPr lang="en-GB" sz="1500" b="0" dirty="0">
                        <a:solidFill>
                          <a:schemeClr val="accent1">
                            <a:lumMod val="75000"/>
                          </a:schemeClr>
                        </a:solidFill>
                      </a:endParaRPr>
                    </a:p>
                  </a:txBody>
                  <a:tcPr/>
                </a:tc>
                <a:extLst>
                  <a:ext uri="{0D108BD9-81ED-4DB2-BD59-A6C34878D82A}">
                    <a16:rowId xmlns:a16="http://schemas.microsoft.com/office/drawing/2014/main" xmlns="" val="10005"/>
                  </a:ext>
                </a:extLst>
              </a:tr>
            </a:tbl>
          </a:graphicData>
        </a:graphic>
      </p:graphicFrame>
      <p:sp>
        <p:nvSpPr>
          <p:cNvPr id="3" name="Down Arrow 2"/>
          <p:cNvSpPr/>
          <p:nvPr/>
        </p:nvSpPr>
        <p:spPr>
          <a:xfrm>
            <a:off x="8249409" y="1086893"/>
            <a:ext cx="697793" cy="5669508"/>
          </a:xfrm>
          <a:prstGeom prst="downArrow">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extBox 3"/>
          <p:cNvSpPr txBox="1"/>
          <p:nvPr/>
        </p:nvSpPr>
        <p:spPr>
          <a:xfrm rot="5400000">
            <a:off x="8153311" y="3067015"/>
            <a:ext cx="889987" cy="338554"/>
          </a:xfrm>
          <a:prstGeom prst="rect">
            <a:avLst/>
          </a:prstGeom>
          <a:noFill/>
        </p:spPr>
        <p:txBody>
          <a:bodyPr wrap="none" rtlCol="0">
            <a:spAutoFit/>
          </a:bodyPr>
          <a:lstStyle/>
          <a:p>
            <a:r>
              <a:rPr lang="en-GB" sz="1600" dirty="0">
                <a:solidFill>
                  <a:schemeClr val="bg1"/>
                </a:solidFill>
              </a:rPr>
              <a:t>Routine</a:t>
            </a:r>
          </a:p>
        </p:txBody>
      </p:sp>
      <p:sp>
        <p:nvSpPr>
          <p:cNvPr id="7" name="TextBox 6"/>
          <p:cNvSpPr txBox="1"/>
          <p:nvPr/>
        </p:nvSpPr>
        <p:spPr>
          <a:xfrm rot="5400000">
            <a:off x="7979577" y="5277162"/>
            <a:ext cx="1273912" cy="276999"/>
          </a:xfrm>
          <a:prstGeom prst="rect">
            <a:avLst/>
          </a:prstGeom>
          <a:noFill/>
        </p:spPr>
        <p:txBody>
          <a:bodyPr wrap="square" rtlCol="0">
            <a:spAutoFit/>
          </a:bodyPr>
          <a:lstStyle/>
          <a:p>
            <a:r>
              <a:rPr lang="en-GB" sz="1200" dirty="0">
                <a:solidFill>
                  <a:schemeClr val="bg1"/>
                </a:solidFill>
              </a:rPr>
              <a:t>Occasional</a:t>
            </a:r>
          </a:p>
        </p:txBody>
      </p:sp>
      <p:sp>
        <p:nvSpPr>
          <p:cNvPr id="8" name="TextBox 7"/>
          <p:cNvSpPr txBox="1"/>
          <p:nvPr/>
        </p:nvSpPr>
        <p:spPr>
          <a:xfrm rot="5400000">
            <a:off x="8128260" y="6024999"/>
            <a:ext cx="976549" cy="276999"/>
          </a:xfrm>
          <a:prstGeom prst="rect">
            <a:avLst/>
          </a:prstGeom>
          <a:noFill/>
        </p:spPr>
        <p:txBody>
          <a:bodyPr wrap="none" rtlCol="0">
            <a:spAutoFit/>
          </a:bodyPr>
          <a:lstStyle/>
          <a:p>
            <a:r>
              <a:rPr lang="en-GB" sz="1200" dirty="0">
                <a:solidFill>
                  <a:schemeClr val="bg1"/>
                </a:solidFill>
              </a:rPr>
              <a:t>Exceptional</a:t>
            </a:r>
          </a:p>
        </p:txBody>
      </p:sp>
      <p:sp>
        <p:nvSpPr>
          <p:cNvPr id="5" name="TextBox 4"/>
          <p:cNvSpPr txBox="1"/>
          <p:nvPr/>
        </p:nvSpPr>
        <p:spPr>
          <a:xfrm>
            <a:off x="8123679" y="730926"/>
            <a:ext cx="994183" cy="276999"/>
          </a:xfrm>
          <a:prstGeom prst="rect">
            <a:avLst/>
          </a:prstGeom>
          <a:noFill/>
        </p:spPr>
        <p:txBody>
          <a:bodyPr wrap="none" rtlCol="0">
            <a:spAutoFit/>
          </a:bodyPr>
          <a:lstStyle/>
          <a:p>
            <a:r>
              <a:rPr lang="en-GB" sz="1200" dirty="0"/>
              <a:t>Frequency?</a:t>
            </a:r>
          </a:p>
        </p:txBody>
      </p:sp>
      <p:sp>
        <p:nvSpPr>
          <p:cNvPr id="6" name="Rectangle 5">
            <a:extLst>
              <a:ext uri="{FF2B5EF4-FFF2-40B4-BE49-F238E27FC236}">
                <a16:creationId xmlns:a16="http://schemas.microsoft.com/office/drawing/2014/main" xmlns="" id="{B6CE28E4-5E07-4130-9A00-A1B3DB800A8F}"/>
              </a:ext>
            </a:extLst>
          </p:cNvPr>
          <p:cNvSpPr/>
          <p:nvPr/>
        </p:nvSpPr>
        <p:spPr>
          <a:xfrm>
            <a:off x="211311" y="6447749"/>
            <a:ext cx="7860443" cy="338554"/>
          </a:xfrm>
          <a:prstGeom prst="rect">
            <a:avLst/>
          </a:prstGeom>
        </p:spPr>
        <p:txBody>
          <a:bodyPr wrap="square">
            <a:spAutoFit/>
          </a:bodyPr>
          <a:lstStyle/>
          <a:p>
            <a:r>
              <a:rPr lang="en-GB" sz="1600" dirty="0">
                <a:hlinkClick r:id="rId3"/>
              </a:rPr>
              <a:t>https://www.thinknpc.org/blog/5-types-of-data-for-assessing-your-work-an-explainer/</a:t>
            </a:r>
            <a:endParaRPr lang="en-GB" sz="1600" dirty="0"/>
          </a:p>
        </p:txBody>
      </p:sp>
    </p:spTree>
    <p:extLst>
      <p:ext uri="{BB962C8B-B14F-4D97-AF65-F5344CB8AC3E}">
        <p14:creationId xmlns:p14="http://schemas.microsoft.com/office/powerpoint/2010/main" val="2324749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dirty="0">
                <a:hlinkClick r:id="rId3"/>
              </a:rPr>
              <a:t>James.noble@thinknpc.org</a:t>
            </a:r>
            <a:r>
              <a:rPr lang="en-GB" dirty="0"/>
              <a:t>  </a:t>
            </a:r>
            <a:r>
              <a:rPr lang="en-GB" dirty="0">
                <a:hlinkClick r:id="rId4"/>
              </a:rPr>
              <a:t>theo.clay@thinknpc.org</a:t>
            </a:r>
            <a:r>
              <a:rPr lang="en-GB" dirty="0"/>
              <a:t> </a:t>
            </a:r>
          </a:p>
        </p:txBody>
      </p:sp>
      <p:sp>
        <p:nvSpPr>
          <p:cNvPr id="4" name="Text Placeholder 3"/>
          <p:cNvSpPr>
            <a:spLocks noGrp="1"/>
          </p:cNvSpPr>
          <p:nvPr>
            <p:ph type="body" sz="quarter" idx="10"/>
          </p:nvPr>
        </p:nvSpPr>
        <p:spPr/>
        <p:txBody>
          <a:bodyPr/>
          <a:lstStyle/>
          <a:p>
            <a:r>
              <a:rPr lang="en-GB" dirty="0"/>
              <a:t>September 2019</a:t>
            </a:r>
          </a:p>
        </p:txBody>
      </p:sp>
      <p:sp>
        <p:nvSpPr>
          <p:cNvPr id="5" name="Footer Placeholder 4"/>
          <p:cNvSpPr>
            <a:spLocks noGrp="1"/>
          </p:cNvSpPr>
          <p:nvPr>
            <p:ph type="ftr" sz="quarter" idx="3"/>
          </p:nvPr>
        </p:nvSpPr>
        <p:spPr/>
        <p:txBody>
          <a:bodyPr/>
          <a:lstStyle/>
          <a:p>
            <a:r>
              <a:rPr lang="en-US" dirty="0"/>
              <a:t>NPC - title of the document (can be changed under view/header and footer. Add date here if needed.</a:t>
            </a:r>
          </a:p>
        </p:txBody>
      </p:sp>
      <p:sp>
        <p:nvSpPr>
          <p:cNvPr id="6" name="Slide Number Placeholder 5"/>
          <p:cNvSpPr>
            <a:spLocks noGrp="1"/>
          </p:cNvSpPr>
          <p:nvPr>
            <p:ph type="sldNum" sz="quarter" idx="4"/>
          </p:nvPr>
        </p:nvSpPr>
        <p:spPr/>
        <p:txBody>
          <a:bodyPr/>
          <a:lstStyle/>
          <a:p>
            <a:fld id="{98CAC427-3659-A240-9321-3887C881B441}" type="slidenum">
              <a:rPr lang="en-US" smtClean="0"/>
              <a:pPr/>
              <a:t>25</a:t>
            </a:fld>
            <a:endParaRPr lang="en-US" dirty="0"/>
          </a:p>
        </p:txBody>
      </p:sp>
    </p:spTree>
    <p:extLst>
      <p:ext uri="{BB962C8B-B14F-4D97-AF65-F5344CB8AC3E}">
        <p14:creationId xmlns:p14="http://schemas.microsoft.com/office/powerpoint/2010/main" val="332601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2" y="341090"/>
            <a:ext cx="6897688" cy="861868"/>
          </a:xfrm>
        </p:spPr>
        <p:txBody>
          <a:bodyPr/>
          <a:lstStyle/>
          <a:p>
            <a:r>
              <a:rPr lang="en-GB" dirty="0"/>
              <a:t>Illustration: Some themes from the Existing evidence base</a:t>
            </a:r>
          </a:p>
        </p:txBody>
      </p:sp>
      <p:sp>
        <p:nvSpPr>
          <p:cNvPr id="4" name="Slide Number Placeholder 3"/>
          <p:cNvSpPr>
            <a:spLocks noGrp="1"/>
          </p:cNvSpPr>
          <p:nvPr>
            <p:ph type="sldNum" sz="quarter" idx="12"/>
          </p:nvPr>
        </p:nvSpPr>
        <p:spPr/>
        <p:txBody>
          <a:bodyPr/>
          <a:lstStyle/>
          <a:p>
            <a:fld id="{98CAC427-3659-A240-9321-3887C881B441}" type="slidenum">
              <a:rPr lang="en-US" smtClean="0"/>
              <a:t>26</a:t>
            </a:fld>
            <a:endParaRPr lang="en-US" dirty="0"/>
          </a:p>
        </p:txBody>
      </p:sp>
      <p:graphicFrame>
        <p:nvGraphicFramePr>
          <p:cNvPr id="19" name="Diagram 18"/>
          <p:cNvGraphicFramePr/>
          <p:nvPr>
            <p:extLst/>
          </p:nvPr>
        </p:nvGraphicFramePr>
        <p:xfrm>
          <a:off x="471714" y="1420668"/>
          <a:ext cx="8241144" cy="4940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1"/>
          <p:cNvSpPr/>
          <p:nvPr/>
        </p:nvSpPr>
        <p:spPr>
          <a:xfrm>
            <a:off x="5251203" y="4620739"/>
            <a:ext cx="3447141" cy="1323439"/>
          </a:xfrm>
          <a:prstGeom prst="rect">
            <a:avLst/>
          </a:prstGeom>
        </p:spPr>
        <p:txBody>
          <a:bodyPr wrap="square">
            <a:spAutoFit/>
          </a:bodyPr>
          <a:lstStyle/>
          <a:p>
            <a:pPr marL="285750" lvl="0" indent="-285750">
              <a:buFont typeface="Arial" pitchFamily="34" charset="0"/>
              <a:buChar char="•"/>
            </a:pPr>
            <a:r>
              <a:rPr lang="en-GB" sz="1600" dirty="0"/>
              <a:t>Improved social/family ties </a:t>
            </a:r>
          </a:p>
          <a:p>
            <a:pPr marL="285750" lvl="0" indent="-285750">
              <a:buFont typeface="Arial" pitchFamily="34" charset="0"/>
              <a:buChar char="•"/>
            </a:pPr>
            <a:r>
              <a:rPr lang="en-GB" sz="1600" dirty="0"/>
              <a:t>Non-criminal peer groups</a:t>
            </a:r>
          </a:p>
          <a:p>
            <a:pPr marL="285750" lvl="0" indent="-285750">
              <a:buFont typeface="Arial" pitchFamily="34" charset="0"/>
              <a:buChar char="•"/>
            </a:pPr>
            <a:r>
              <a:rPr lang="en-GB" sz="1600" dirty="0"/>
              <a:t>Housing stability</a:t>
            </a:r>
          </a:p>
          <a:p>
            <a:pPr marL="285750" lvl="0" indent="-285750">
              <a:buFont typeface="Arial" pitchFamily="34" charset="0"/>
              <a:buChar char="•"/>
            </a:pPr>
            <a:r>
              <a:rPr lang="en-GB" sz="1600" dirty="0"/>
              <a:t>Developing non-criminal identity</a:t>
            </a:r>
          </a:p>
          <a:p>
            <a:pPr marL="285750" lvl="0" indent="-285750">
              <a:buFont typeface="Arial" pitchFamily="34" charset="0"/>
              <a:buChar char="•"/>
            </a:pPr>
            <a:r>
              <a:rPr lang="en-GB" sz="1600" dirty="0"/>
              <a:t>Pro-social lifestyle</a:t>
            </a:r>
          </a:p>
        </p:txBody>
      </p:sp>
      <p:sp>
        <p:nvSpPr>
          <p:cNvPr id="3" name="Rectangle 2"/>
          <p:cNvSpPr/>
          <p:nvPr/>
        </p:nvSpPr>
        <p:spPr>
          <a:xfrm>
            <a:off x="449934" y="6447877"/>
            <a:ext cx="7968352" cy="461665"/>
          </a:xfrm>
          <a:prstGeom prst="rect">
            <a:avLst/>
          </a:prstGeom>
        </p:spPr>
        <p:txBody>
          <a:bodyPr wrap="square">
            <a:spAutoFit/>
          </a:bodyPr>
          <a:lstStyle/>
          <a:p>
            <a:r>
              <a:rPr lang="en-GB" sz="1200" dirty="0"/>
              <a:t>Drawn from: </a:t>
            </a:r>
            <a:r>
              <a:rPr lang="en-GB" sz="1200" i="1" dirty="0"/>
              <a:t>What Works to Reduce Reoffending: A Summary of the Evidence http://www.gov.scot/Resource/0038/00385880.pdf </a:t>
            </a:r>
          </a:p>
        </p:txBody>
      </p:sp>
    </p:spTree>
    <p:extLst>
      <p:ext uri="{BB962C8B-B14F-4D97-AF65-F5344CB8AC3E}">
        <p14:creationId xmlns:p14="http://schemas.microsoft.com/office/powerpoint/2010/main" val="376727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615"/>
            <a:ext cx="6897688" cy="368300"/>
          </a:xfrm>
        </p:spPr>
        <p:txBody>
          <a:bodyPr/>
          <a:lstStyle/>
          <a:p>
            <a:r>
              <a:rPr lang="en-AU" dirty="0"/>
              <a:t>“Theory of change?”</a:t>
            </a:r>
            <a:endParaRPr lang="en-US" dirty="0"/>
          </a:p>
        </p:txBody>
      </p:sp>
      <p:sp>
        <p:nvSpPr>
          <p:cNvPr id="5" name="Slide Number Placeholder 4"/>
          <p:cNvSpPr>
            <a:spLocks noGrp="1"/>
          </p:cNvSpPr>
          <p:nvPr>
            <p:ph type="sldNum" sz="quarter" idx="12"/>
          </p:nvPr>
        </p:nvSpPr>
        <p:spPr/>
        <p:txBody>
          <a:bodyPr/>
          <a:lstStyle/>
          <a:p>
            <a:fld id="{98CAC427-3659-A240-9321-3887C881B441}" type="slidenum">
              <a:rPr lang="en-US" smtClean="0"/>
              <a:t>3</a:t>
            </a:fld>
            <a:endParaRPr lang="en-US" dirty="0"/>
          </a:p>
        </p:txBody>
      </p:sp>
      <p:pic>
        <p:nvPicPr>
          <p:cNvPr id="1026" name="Picture 2" descr="Image result for smarties"/>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125"/>
                    </a14:imgEffect>
                  </a14:imgLayer>
                </a14:imgProps>
              </a:ext>
              <a:ext uri="{28A0092B-C50C-407E-A947-70E740481C1C}">
                <a14:useLocalDpi xmlns:a14="http://schemas.microsoft.com/office/drawing/2010/main" val="0"/>
              </a:ext>
            </a:extLst>
          </a:blip>
          <a:srcRect/>
          <a:stretch>
            <a:fillRect/>
          </a:stretch>
        </p:blipFill>
        <p:spPr bwMode="auto">
          <a:xfrm>
            <a:off x="1644183" y="1751897"/>
            <a:ext cx="6122339" cy="4591755"/>
          </a:xfrm>
          <a:prstGeom prst="rect">
            <a:avLst/>
          </a:prstGeom>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742740" y="1858952"/>
            <a:ext cx="3061736" cy="369332"/>
          </a:xfrm>
          <a:prstGeom prst="rect">
            <a:avLst/>
          </a:prstGeom>
          <a:solidFill>
            <a:schemeClr val="bg1"/>
          </a:solidFill>
          <a:ln>
            <a:noFill/>
          </a:ln>
        </p:spPr>
        <p:txBody>
          <a:bodyPr wrap="none" lIns="0" tIns="0" rIns="0" bIns="0">
            <a:spAutoFit/>
          </a:bodyPr>
          <a:lstStyle/>
          <a:p>
            <a:r>
              <a:rPr lang="en-AU" sz="2400" b="1" dirty="0"/>
              <a:t>Outcome Framework</a:t>
            </a:r>
            <a:endParaRPr lang="en-GB" sz="2400" b="1" dirty="0"/>
          </a:p>
        </p:txBody>
      </p:sp>
      <p:sp>
        <p:nvSpPr>
          <p:cNvPr id="7" name="Rectangle 6"/>
          <p:cNvSpPr/>
          <p:nvPr/>
        </p:nvSpPr>
        <p:spPr>
          <a:xfrm>
            <a:off x="2386694" y="3313092"/>
            <a:ext cx="2822889" cy="369332"/>
          </a:xfrm>
          <a:prstGeom prst="rect">
            <a:avLst/>
          </a:prstGeom>
          <a:solidFill>
            <a:schemeClr val="bg1"/>
          </a:solidFill>
          <a:ln>
            <a:noFill/>
          </a:ln>
        </p:spPr>
        <p:txBody>
          <a:bodyPr wrap="none" lIns="0" tIns="0" rIns="0" bIns="0">
            <a:spAutoFit/>
          </a:bodyPr>
          <a:lstStyle/>
          <a:p>
            <a:r>
              <a:rPr lang="en-AU" sz="2400" b="1" dirty="0"/>
              <a:t>Programme Theory</a:t>
            </a:r>
            <a:endParaRPr lang="en-GB" sz="2400" b="1" dirty="0"/>
          </a:p>
        </p:txBody>
      </p:sp>
      <p:sp>
        <p:nvSpPr>
          <p:cNvPr id="8" name="Rectangle 7"/>
          <p:cNvSpPr/>
          <p:nvPr/>
        </p:nvSpPr>
        <p:spPr>
          <a:xfrm>
            <a:off x="4876804" y="2445841"/>
            <a:ext cx="2560637" cy="369332"/>
          </a:xfrm>
          <a:prstGeom prst="rect">
            <a:avLst/>
          </a:prstGeom>
          <a:solidFill>
            <a:schemeClr val="bg1"/>
          </a:solidFill>
          <a:ln>
            <a:noFill/>
          </a:ln>
        </p:spPr>
        <p:txBody>
          <a:bodyPr wrap="none" lIns="0" tIns="0" rIns="0" bIns="0">
            <a:spAutoFit/>
          </a:bodyPr>
          <a:lstStyle/>
          <a:p>
            <a:r>
              <a:rPr lang="en-AU" sz="2400" b="1" dirty="0"/>
              <a:t>Planning Triangle</a:t>
            </a:r>
            <a:endParaRPr lang="en-GB" sz="2400" b="1" dirty="0"/>
          </a:p>
        </p:txBody>
      </p:sp>
      <p:sp>
        <p:nvSpPr>
          <p:cNvPr id="9" name="Rectangle 8"/>
          <p:cNvSpPr/>
          <p:nvPr/>
        </p:nvSpPr>
        <p:spPr>
          <a:xfrm>
            <a:off x="2006260" y="5301735"/>
            <a:ext cx="2205732" cy="369332"/>
          </a:xfrm>
          <a:prstGeom prst="rect">
            <a:avLst/>
          </a:prstGeom>
          <a:solidFill>
            <a:schemeClr val="bg1"/>
          </a:solidFill>
          <a:ln>
            <a:noFill/>
          </a:ln>
        </p:spPr>
        <p:txBody>
          <a:bodyPr wrap="none" lIns="0" tIns="0" rIns="0" bIns="0">
            <a:spAutoFit/>
          </a:bodyPr>
          <a:lstStyle/>
          <a:p>
            <a:r>
              <a:rPr lang="en-AU" sz="2400" b="1" dirty="0"/>
              <a:t>Outcomes Map</a:t>
            </a:r>
            <a:endParaRPr lang="en-GB" sz="2400" b="1" dirty="0"/>
          </a:p>
        </p:txBody>
      </p:sp>
      <p:sp>
        <p:nvSpPr>
          <p:cNvPr id="10" name="Rectangle 9"/>
          <p:cNvSpPr/>
          <p:nvPr/>
        </p:nvSpPr>
        <p:spPr>
          <a:xfrm>
            <a:off x="4941815" y="4932403"/>
            <a:ext cx="1792157" cy="369332"/>
          </a:xfrm>
          <a:prstGeom prst="rect">
            <a:avLst/>
          </a:prstGeom>
          <a:solidFill>
            <a:schemeClr val="bg1"/>
          </a:solidFill>
          <a:ln>
            <a:noFill/>
          </a:ln>
        </p:spPr>
        <p:txBody>
          <a:bodyPr wrap="none" lIns="0" tIns="0" rIns="0" bIns="0">
            <a:spAutoFit/>
          </a:bodyPr>
          <a:lstStyle/>
          <a:p>
            <a:r>
              <a:rPr lang="en-AU" sz="2400" b="1" dirty="0"/>
              <a:t>Logic Model</a:t>
            </a:r>
            <a:endParaRPr lang="en-GB" sz="2400" b="1" dirty="0"/>
          </a:p>
        </p:txBody>
      </p:sp>
      <p:sp>
        <p:nvSpPr>
          <p:cNvPr id="11" name="Rectangle 10"/>
          <p:cNvSpPr/>
          <p:nvPr/>
        </p:nvSpPr>
        <p:spPr>
          <a:xfrm>
            <a:off x="6119545" y="3059668"/>
            <a:ext cx="1572546" cy="369332"/>
          </a:xfrm>
          <a:prstGeom prst="rect">
            <a:avLst/>
          </a:prstGeom>
          <a:solidFill>
            <a:schemeClr val="bg1"/>
          </a:solidFill>
          <a:ln>
            <a:noFill/>
          </a:ln>
        </p:spPr>
        <p:txBody>
          <a:bodyPr wrap="none" lIns="0" tIns="0" rIns="0" bIns="0">
            <a:spAutoFit/>
          </a:bodyPr>
          <a:lstStyle/>
          <a:p>
            <a:r>
              <a:rPr lang="en-AU" sz="2400" b="1" dirty="0"/>
              <a:t>Log Frame</a:t>
            </a:r>
            <a:endParaRPr lang="en-GB" sz="2400" b="1" dirty="0"/>
          </a:p>
        </p:txBody>
      </p:sp>
      <p:sp>
        <p:nvSpPr>
          <p:cNvPr id="12" name="Rectangle 11"/>
          <p:cNvSpPr/>
          <p:nvPr/>
        </p:nvSpPr>
        <p:spPr>
          <a:xfrm>
            <a:off x="2025310" y="4233387"/>
            <a:ext cx="2614498" cy="369332"/>
          </a:xfrm>
          <a:prstGeom prst="rect">
            <a:avLst/>
          </a:prstGeom>
          <a:solidFill>
            <a:schemeClr val="bg1"/>
          </a:solidFill>
          <a:ln>
            <a:noFill/>
          </a:ln>
        </p:spPr>
        <p:txBody>
          <a:bodyPr wrap="none" lIns="0" tIns="0" rIns="0" bIns="0">
            <a:spAutoFit/>
          </a:bodyPr>
          <a:lstStyle/>
          <a:p>
            <a:r>
              <a:rPr lang="en-AU" sz="2400" b="1" dirty="0"/>
              <a:t>Theory of Change</a:t>
            </a:r>
            <a:endParaRPr lang="en-GB" sz="2400" b="1" dirty="0"/>
          </a:p>
        </p:txBody>
      </p:sp>
      <p:sp>
        <p:nvSpPr>
          <p:cNvPr id="13" name="Rectangle 12"/>
          <p:cNvSpPr/>
          <p:nvPr/>
        </p:nvSpPr>
        <p:spPr>
          <a:xfrm>
            <a:off x="5084611" y="5791200"/>
            <a:ext cx="2375650" cy="369332"/>
          </a:xfrm>
          <a:prstGeom prst="rect">
            <a:avLst/>
          </a:prstGeom>
          <a:solidFill>
            <a:schemeClr val="bg1"/>
          </a:solidFill>
          <a:ln>
            <a:noFill/>
          </a:ln>
        </p:spPr>
        <p:txBody>
          <a:bodyPr wrap="none" lIns="0" tIns="0" rIns="0" bIns="0">
            <a:spAutoFit/>
          </a:bodyPr>
          <a:lstStyle/>
          <a:p>
            <a:r>
              <a:rPr lang="en-AU" sz="2400" b="1" dirty="0"/>
              <a:t>Story of Change</a:t>
            </a:r>
            <a:endParaRPr lang="en-GB" sz="2400" b="1" dirty="0"/>
          </a:p>
        </p:txBody>
      </p:sp>
      <p:sp>
        <p:nvSpPr>
          <p:cNvPr id="15" name="Content Placeholder 2">
            <a:extLst>
              <a:ext uri="{FF2B5EF4-FFF2-40B4-BE49-F238E27FC236}">
                <a16:creationId xmlns:a16="http://schemas.microsoft.com/office/drawing/2014/main" xmlns="" id="{00D219CC-0EB4-4076-850C-91913BB609B1}"/>
              </a:ext>
            </a:extLst>
          </p:cNvPr>
          <p:cNvSpPr>
            <a:spLocks noGrp="1"/>
          </p:cNvSpPr>
          <p:nvPr>
            <p:ph idx="1"/>
          </p:nvPr>
        </p:nvSpPr>
        <p:spPr>
          <a:xfrm>
            <a:off x="1644183" y="908290"/>
            <a:ext cx="6122339" cy="799397"/>
          </a:xfrm>
          <a:solidFill>
            <a:schemeClr val="accent2"/>
          </a:solidFill>
        </p:spPr>
        <p:txBody>
          <a:bodyPr lIns="108000" tIns="72000" rIns="108000" bIns="72000"/>
          <a:lstStyle/>
          <a:p>
            <a:pPr marL="0" indent="0" algn="ctr">
              <a:buNone/>
            </a:pPr>
            <a:r>
              <a:rPr lang="en-AU" sz="2000" dirty="0"/>
              <a:t>A process for </a:t>
            </a:r>
            <a:r>
              <a:rPr lang="en-AU" sz="2000" b="1" dirty="0"/>
              <a:t>thinking about</a:t>
            </a:r>
            <a:r>
              <a:rPr lang="en-AU" sz="2000" dirty="0"/>
              <a:t> and </a:t>
            </a:r>
            <a:r>
              <a:rPr lang="en-AU" sz="2000" b="1" dirty="0"/>
              <a:t>describing</a:t>
            </a:r>
            <a:r>
              <a:rPr lang="en-AU" sz="2000" dirty="0"/>
              <a:t> programmes, projects or organisations</a:t>
            </a:r>
            <a:endParaRPr lang="en-US" sz="2000" dirty="0"/>
          </a:p>
        </p:txBody>
      </p:sp>
    </p:spTree>
    <p:extLst>
      <p:ext uri="{BB962C8B-B14F-4D97-AF65-F5344CB8AC3E}">
        <p14:creationId xmlns:p14="http://schemas.microsoft.com/office/powerpoint/2010/main" val="110210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346472"/>
            <a:ext cx="6966489" cy="861868"/>
          </a:xfrm>
        </p:spPr>
        <p:txBody>
          <a:bodyPr/>
          <a:lstStyle/>
          <a:p>
            <a:r>
              <a:rPr lang="en-AU" dirty="0"/>
              <a:t>It describes your theory of how you plan to </a:t>
            </a:r>
            <a:r>
              <a:rPr lang="en-AU" i="1" dirty="0"/>
              <a:t>cause change in the world.</a:t>
            </a:r>
            <a:br>
              <a:rPr lang="en-AU" i="1" dirty="0"/>
            </a:br>
            <a:endParaRPr lang="en-AU" dirty="0"/>
          </a:p>
        </p:txBody>
      </p:sp>
      <p:sp>
        <p:nvSpPr>
          <p:cNvPr id="4" name="Slide Number Placeholder 3"/>
          <p:cNvSpPr>
            <a:spLocks noGrp="1"/>
          </p:cNvSpPr>
          <p:nvPr>
            <p:ph type="sldNum" sz="quarter" idx="12"/>
          </p:nvPr>
        </p:nvSpPr>
        <p:spPr/>
        <p:txBody>
          <a:bodyPr/>
          <a:lstStyle/>
          <a:p>
            <a:fld id="{98CAC427-3659-A240-9321-3887C881B441}" type="slidenum">
              <a:rPr lang="en-US" smtClean="0"/>
              <a:t>4</a:t>
            </a:fld>
            <a:endParaRPr lang="en-US" dirty="0"/>
          </a:p>
        </p:txBody>
      </p:sp>
      <p:pic>
        <p:nvPicPr>
          <p:cNvPr id="8" name="Picture 2" descr="http://www.sciencesurvivalblog.com/wp-content/uploads/2009/06/heaven-300x300.jpg">
            <a:extLst>
              <a:ext uri="{FF2B5EF4-FFF2-40B4-BE49-F238E27FC236}">
                <a16:creationId xmlns:a16="http://schemas.microsoft.com/office/drawing/2014/main" xmlns="" id="{99B5725C-1616-41B0-9668-22F2964F2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4" y="2287201"/>
            <a:ext cx="3711493" cy="31834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8FD06D5-A72E-43B7-9D2E-0DB2F4FA9972}"/>
              </a:ext>
            </a:extLst>
          </p:cNvPr>
          <p:cNvSpPr/>
          <p:nvPr/>
        </p:nvSpPr>
        <p:spPr>
          <a:xfrm>
            <a:off x="4686301" y="2300515"/>
            <a:ext cx="3938155" cy="3170099"/>
          </a:xfrm>
          <a:prstGeom prst="rect">
            <a:avLst/>
          </a:prstGeom>
          <a:ln>
            <a:solidFill>
              <a:schemeClr val="accent1"/>
            </a:solidFill>
          </a:ln>
        </p:spPr>
        <p:txBody>
          <a:bodyPr wrap="square">
            <a:spAutoFit/>
          </a:bodyPr>
          <a:lstStyle/>
          <a:p>
            <a:pPr>
              <a:spcBef>
                <a:spcPts val="600"/>
              </a:spcBef>
              <a:spcAft>
                <a:spcPts val="600"/>
              </a:spcAft>
            </a:pPr>
            <a:r>
              <a:rPr lang="en-US" sz="2000" dirty="0"/>
              <a:t>- A statement of what you want to happen—a hypothesis.</a:t>
            </a:r>
          </a:p>
          <a:p>
            <a:pPr>
              <a:spcBef>
                <a:spcPts val="600"/>
              </a:spcBef>
              <a:spcAft>
                <a:spcPts val="600"/>
              </a:spcAft>
            </a:pPr>
            <a:r>
              <a:rPr lang="en-US" sz="2000" dirty="0"/>
              <a:t>- Applicable to </a:t>
            </a:r>
            <a:r>
              <a:rPr lang="en-GB" sz="2000" dirty="0"/>
              <a:t>programmes</a:t>
            </a:r>
            <a:r>
              <a:rPr lang="en-US" sz="2000" dirty="0"/>
              <a:t>, projects, </a:t>
            </a:r>
            <a:r>
              <a:rPr lang="en-GB" sz="2000" dirty="0"/>
              <a:t>organisations</a:t>
            </a:r>
            <a:r>
              <a:rPr lang="en-US" sz="2000" dirty="0"/>
              <a:t> – anything that is aiming to ‘do good’</a:t>
            </a:r>
          </a:p>
          <a:p>
            <a:pPr>
              <a:spcBef>
                <a:spcPts val="600"/>
              </a:spcBef>
              <a:spcAft>
                <a:spcPts val="600"/>
              </a:spcAft>
            </a:pPr>
            <a:r>
              <a:rPr lang="en-US" sz="2000" dirty="0"/>
              <a:t>- A precursor to more detailed project planning - which comes later</a:t>
            </a:r>
            <a:r>
              <a:rPr lang="en-US" dirty="0"/>
              <a:t>.</a:t>
            </a:r>
          </a:p>
        </p:txBody>
      </p:sp>
    </p:spTree>
    <p:extLst>
      <p:ext uri="{BB962C8B-B14F-4D97-AF65-F5344CB8AC3E}">
        <p14:creationId xmlns:p14="http://schemas.microsoft.com/office/powerpoint/2010/main" val="391262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14257"/>
            <a:ext cx="7162801" cy="861868"/>
          </a:xfrm>
        </p:spPr>
        <p:txBody>
          <a:bodyPr/>
          <a:lstStyle/>
          <a:p>
            <a:r>
              <a:rPr lang="en-AU" sz="2200" dirty="0"/>
              <a:t>Challenges us to Open-up our thinking about how projects are meant to work. Fills in the gaps. </a:t>
            </a:r>
          </a:p>
        </p:txBody>
      </p:sp>
      <p:sp>
        <p:nvSpPr>
          <p:cNvPr id="4" name="Slide Number Placeholder 3"/>
          <p:cNvSpPr>
            <a:spLocks noGrp="1"/>
          </p:cNvSpPr>
          <p:nvPr>
            <p:ph type="sldNum" sz="quarter" idx="12"/>
          </p:nvPr>
        </p:nvSpPr>
        <p:spPr>
          <a:xfrm>
            <a:off x="8461169" y="6476905"/>
            <a:ext cx="454890" cy="227418"/>
          </a:xfrm>
        </p:spPr>
        <p:txBody>
          <a:bodyPr/>
          <a:lstStyle/>
          <a:p>
            <a:fld id="{98CAC427-3659-A240-9321-3887C881B441}" type="slidenum">
              <a:rPr lang="en-US" smtClean="0"/>
              <a:t>5</a:t>
            </a:fld>
            <a:endParaRPr lang="en-US" dirty="0"/>
          </a:p>
        </p:txBody>
      </p:sp>
      <p:pic>
        <p:nvPicPr>
          <p:cNvPr id="1030" name="Picture 6" descr="http://www.kevinhendzel.com/wp-content/uploads/2012/11/Sydney-Harr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80" y="1853652"/>
            <a:ext cx="8157363" cy="29765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48966" y="5133285"/>
            <a:ext cx="7939648" cy="1631216"/>
          </a:xfrm>
          <a:prstGeom prst="rect">
            <a:avLst/>
          </a:prstGeom>
          <a:noFill/>
        </p:spPr>
        <p:txBody>
          <a:bodyPr wrap="square" rtlCol="0">
            <a:spAutoFit/>
          </a:bodyPr>
          <a:lstStyle/>
          <a:p>
            <a:r>
              <a:rPr lang="en-US" sz="2000" dirty="0"/>
              <a:t>Mentoring						</a:t>
            </a:r>
            <a:r>
              <a:rPr lang="en-US" sz="2000" dirty="0">
                <a:sym typeface="Wingdings" panose="05000000000000000000" pitchFamily="2" charset="2"/>
              </a:rPr>
              <a:t>Reduction in youth unemployment</a:t>
            </a:r>
          </a:p>
          <a:p>
            <a:r>
              <a:rPr lang="en-US" sz="2000" dirty="0">
                <a:sym typeface="Wingdings" panose="05000000000000000000" pitchFamily="2" charset="2"/>
              </a:rPr>
              <a:t>Research                                     Policy change</a:t>
            </a:r>
          </a:p>
          <a:p>
            <a:r>
              <a:rPr lang="en-US" sz="2000" dirty="0">
                <a:sym typeface="Wingdings" panose="05000000000000000000" pitchFamily="2" charset="2"/>
              </a:rPr>
              <a:t>Campaigning                               Changes in public opinion </a:t>
            </a:r>
          </a:p>
          <a:p>
            <a:endParaRPr lang="en-US" sz="2000" dirty="0">
              <a:sym typeface="Wingdings" panose="05000000000000000000" pitchFamily="2" charset="2"/>
            </a:endParaRPr>
          </a:p>
          <a:p>
            <a:r>
              <a:rPr lang="en-US" sz="2000" dirty="0">
                <a:sym typeface="Wingdings" panose="05000000000000000000" pitchFamily="2" charset="2"/>
              </a:rPr>
              <a:t>    </a:t>
            </a:r>
            <a:endParaRPr lang="en-GB" sz="2000" dirty="0"/>
          </a:p>
        </p:txBody>
      </p:sp>
      <p:cxnSp>
        <p:nvCxnSpPr>
          <p:cNvPr id="7" name="Straight Arrow Connector 6"/>
          <p:cNvCxnSpPr/>
          <p:nvPr/>
        </p:nvCxnSpPr>
        <p:spPr>
          <a:xfrm>
            <a:off x="2222897" y="5339290"/>
            <a:ext cx="2133263" cy="0"/>
          </a:xfrm>
          <a:prstGeom prst="straightConnector1">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23637" y="4819315"/>
            <a:ext cx="946298" cy="1569660"/>
          </a:xfrm>
          <a:prstGeom prst="rect">
            <a:avLst/>
          </a:prstGeom>
          <a:solidFill>
            <a:schemeClr val="bg1"/>
          </a:solidFill>
        </p:spPr>
        <p:txBody>
          <a:bodyPr wrap="square" rtlCol="0">
            <a:spAutoFit/>
          </a:bodyPr>
          <a:lstStyle/>
          <a:p>
            <a:r>
              <a:rPr lang="en-US" sz="9600" dirty="0"/>
              <a:t>?</a:t>
            </a:r>
            <a:endParaRPr lang="en-GB" sz="9600" dirty="0"/>
          </a:p>
        </p:txBody>
      </p:sp>
      <p:cxnSp>
        <p:nvCxnSpPr>
          <p:cNvPr id="8" name="Straight Arrow Connector 7">
            <a:extLst>
              <a:ext uri="{FF2B5EF4-FFF2-40B4-BE49-F238E27FC236}">
                <a16:creationId xmlns:a16="http://schemas.microsoft.com/office/drawing/2014/main" xmlns="" id="{CDE856B0-2B8E-465A-B505-BBA4400384DE}"/>
              </a:ext>
            </a:extLst>
          </p:cNvPr>
          <p:cNvCxnSpPr/>
          <p:nvPr/>
        </p:nvCxnSpPr>
        <p:spPr>
          <a:xfrm>
            <a:off x="2230155" y="5651348"/>
            <a:ext cx="2133263" cy="0"/>
          </a:xfrm>
          <a:prstGeom prst="straightConnector1">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xmlns="" id="{63552C59-4DCA-415E-BF06-A819F40E5406}"/>
              </a:ext>
            </a:extLst>
          </p:cNvPr>
          <p:cNvCxnSpPr>
            <a:cxnSpLocks/>
          </p:cNvCxnSpPr>
          <p:nvPr/>
        </p:nvCxnSpPr>
        <p:spPr>
          <a:xfrm>
            <a:off x="2469639" y="5948893"/>
            <a:ext cx="1886521" cy="0"/>
          </a:xfrm>
          <a:prstGeom prst="straightConnector1">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8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46743" y="228238"/>
            <a:ext cx="7270476" cy="799396"/>
          </a:xfrm>
        </p:spPr>
        <p:txBody>
          <a:bodyPr/>
          <a:lstStyle/>
          <a:p>
            <a:pPr eaLnBrk="1" hangingPunct="1"/>
            <a:r>
              <a:rPr lang="en-US" dirty="0"/>
              <a:t>The process Can be as important as the end result</a:t>
            </a:r>
            <a:endParaRPr lang="en-GB" dirty="0"/>
          </a:p>
        </p:txBody>
      </p:sp>
      <p:sp>
        <p:nvSpPr>
          <p:cNvPr id="8" name="Slide Number Placeholder 4"/>
          <p:cNvSpPr>
            <a:spLocks noGrp="1"/>
          </p:cNvSpPr>
          <p:nvPr>
            <p:ph type="sldNum" sz="quarter" idx="12"/>
          </p:nvPr>
        </p:nvSpPr>
        <p:spPr/>
        <p:txBody>
          <a:bodyPr/>
          <a:lstStyle/>
          <a:p>
            <a:fld id="{98CAC427-3659-A240-9321-3887C881B441}" type="slidenum">
              <a:rPr lang="en-US" smtClean="0"/>
              <a:t>6</a:t>
            </a:fld>
            <a:endParaRPr lang="en-US" dirty="0"/>
          </a:p>
        </p:txBody>
      </p:sp>
      <p:graphicFrame>
        <p:nvGraphicFramePr>
          <p:cNvPr id="3" name="Diagram 2"/>
          <p:cNvGraphicFramePr/>
          <p:nvPr>
            <p:extLst>
              <p:ext uri="{D42A27DB-BD31-4B8C-83A1-F6EECF244321}">
                <p14:modId xmlns:p14="http://schemas.microsoft.com/office/powerpoint/2010/main" val="93183741"/>
              </p:ext>
            </p:extLst>
          </p:nvPr>
        </p:nvGraphicFramePr>
        <p:xfrm>
          <a:off x="246743" y="1255813"/>
          <a:ext cx="8451601" cy="4963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a:extLst>
              <a:ext uri="{FF2B5EF4-FFF2-40B4-BE49-F238E27FC236}">
                <a16:creationId xmlns:a16="http://schemas.microsoft.com/office/drawing/2014/main" xmlns="" id="{4B571DF2-103D-4790-B140-CAAA15490625}"/>
              </a:ext>
            </a:extLst>
          </p:cNvPr>
          <p:cNvSpPr/>
          <p:nvPr/>
        </p:nvSpPr>
        <p:spPr>
          <a:xfrm rot="5400000">
            <a:off x="3492237" y="3550378"/>
            <a:ext cx="314794" cy="3747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xmlns="" id="{51761EA2-8B4A-4205-BEC2-CCA23C831F85}"/>
              </a:ext>
            </a:extLst>
          </p:cNvPr>
          <p:cNvSpPr/>
          <p:nvPr/>
        </p:nvSpPr>
        <p:spPr>
          <a:xfrm rot="16200000">
            <a:off x="5173632" y="3552878"/>
            <a:ext cx="314794" cy="3747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Isosceles Triangle 8">
            <a:extLst>
              <a:ext uri="{FF2B5EF4-FFF2-40B4-BE49-F238E27FC236}">
                <a16:creationId xmlns:a16="http://schemas.microsoft.com/office/drawing/2014/main" xmlns="" id="{201447E3-D69E-45B6-9A07-F02D3630D505}"/>
              </a:ext>
            </a:extLst>
          </p:cNvPr>
          <p:cNvSpPr/>
          <p:nvPr/>
        </p:nvSpPr>
        <p:spPr>
          <a:xfrm>
            <a:off x="4315146" y="4426678"/>
            <a:ext cx="314794" cy="3747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Isosceles Triangle 9">
            <a:extLst>
              <a:ext uri="{FF2B5EF4-FFF2-40B4-BE49-F238E27FC236}">
                <a16:creationId xmlns:a16="http://schemas.microsoft.com/office/drawing/2014/main" xmlns="" id="{D09CBFC4-EF99-47F7-8814-EEE5EEB09B9E}"/>
              </a:ext>
            </a:extLst>
          </p:cNvPr>
          <p:cNvSpPr/>
          <p:nvPr/>
        </p:nvSpPr>
        <p:spPr>
          <a:xfrm rot="10800000">
            <a:off x="4315146" y="2705307"/>
            <a:ext cx="314794" cy="37475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36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43554" y="6511361"/>
            <a:ext cx="454890" cy="227418"/>
          </a:xfrm>
        </p:spPr>
        <p:txBody>
          <a:bodyPr/>
          <a:lstStyle/>
          <a:p>
            <a:fld id="{98CAC427-3659-A240-9321-3887C881B441}" type="slidenum">
              <a:rPr lang="en-US" smtClean="0"/>
              <a:t>7</a:t>
            </a:fld>
            <a:endParaRPr lang="en-US" dirty="0"/>
          </a:p>
        </p:txBody>
      </p:sp>
      <p:sp>
        <p:nvSpPr>
          <p:cNvPr id="37" name="Title 1">
            <a:extLst>
              <a:ext uri="{FF2B5EF4-FFF2-40B4-BE49-F238E27FC236}">
                <a16:creationId xmlns:a16="http://schemas.microsoft.com/office/drawing/2014/main" xmlns="" id="{9E55967B-5FE8-42EA-8FDE-8C316B958778}"/>
              </a:ext>
            </a:extLst>
          </p:cNvPr>
          <p:cNvSpPr>
            <a:spLocks noGrp="1"/>
          </p:cNvSpPr>
          <p:nvPr>
            <p:ph type="title"/>
          </p:nvPr>
        </p:nvSpPr>
        <p:spPr>
          <a:xfrm>
            <a:off x="281807" y="116017"/>
            <a:ext cx="8960362" cy="799396"/>
          </a:xfrm>
        </p:spPr>
        <p:txBody>
          <a:bodyPr/>
          <a:lstStyle/>
          <a:p>
            <a:r>
              <a:rPr lang="en-US" sz="2200" dirty="0"/>
              <a:t>A structured process</a:t>
            </a:r>
          </a:p>
        </p:txBody>
      </p:sp>
      <p:sp>
        <p:nvSpPr>
          <p:cNvPr id="2" name="TextBox 1">
            <a:extLst>
              <a:ext uri="{FF2B5EF4-FFF2-40B4-BE49-F238E27FC236}">
                <a16:creationId xmlns:a16="http://schemas.microsoft.com/office/drawing/2014/main" xmlns="" id="{A74F0AC0-4529-4EC7-825B-F56B8DAEBADB}"/>
              </a:ext>
            </a:extLst>
          </p:cNvPr>
          <p:cNvSpPr txBox="1"/>
          <p:nvPr/>
        </p:nvSpPr>
        <p:spPr>
          <a:xfrm>
            <a:off x="5082006" y="3036731"/>
            <a:ext cx="284052" cy="307777"/>
          </a:xfrm>
          <a:prstGeom prst="rect">
            <a:avLst/>
          </a:prstGeom>
          <a:noFill/>
        </p:spPr>
        <p:txBody>
          <a:bodyPr wrap="none" rtlCol="0">
            <a:spAutoFit/>
          </a:bodyPr>
          <a:lstStyle/>
          <a:p>
            <a:r>
              <a:rPr lang="en-GB" sz="1400" b="1" dirty="0"/>
              <a:t>s</a:t>
            </a:r>
            <a:endParaRPr lang="en-US" sz="1400" b="1" dirty="0"/>
          </a:p>
        </p:txBody>
      </p:sp>
      <p:grpSp>
        <p:nvGrpSpPr>
          <p:cNvPr id="3" name="Group 4">
            <a:extLst>
              <a:ext uri="{FF2B5EF4-FFF2-40B4-BE49-F238E27FC236}">
                <a16:creationId xmlns:a16="http://schemas.microsoft.com/office/drawing/2014/main" xmlns="" id="{EACD039D-BFDF-458E-93C4-3DCA7860EF39}"/>
              </a:ext>
            </a:extLst>
          </p:cNvPr>
          <p:cNvGrpSpPr>
            <a:grpSpLocks noChangeAspect="1"/>
          </p:cNvGrpSpPr>
          <p:nvPr/>
        </p:nvGrpSpPr>
        <p:grpSpPr bwMode="auto">
          <a:xfrm>
            <a:off x="600075" y="1661205"/>
            <a:ext cx="7840663" cy="5180012"/>
            <a:chOff x="378" y="1019"/>
            <a:chExt cx="4939" cy="3263"/>
          </a:xfrm>
        </p:grpSpPr>
        <p:sp>
          <p:nvSpPr>
            <p:cNvPr id="4" name="AutoShape 3">
              <a:extLst>
                <a:ext uri="{FF2B5EF4-FFF2-40B4-BE49-F238E27FC236}">
                  <a16:creationId xmlns:a16="http://schemas.microsoft.com/office/drawing/2014/main" xmlns="" id="{19E90708-013A-468D-8287-1F27B0363079}"/>
                </a:ext>
              </a:extLst>
            </p:cNvPr>
            <p:cNvSpPr>
              <a:spLocks noChangeAspect="1" noChangeArrowheads="1" noTextEdit="1"/>
            </p:cNvSpPr>
            <p:nvPr/>
          </p:nvSpPr>
          <p:spPr bwMode="auto">
            <a:xfrm>
              <a:off x="378" y="1019"/>
              <a:ext cx="4939" cy="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Oval 5">
              <a:extLst>
                <a:ext uri="{FF2B5EF4-FFF2-40B4-BE49-F238E27FC236}">
                  <a16:creationId xmlns:a16="http://schemas.microsoft.com/office/drawing/2014/main" xmlns="" id="{51E8E8BD-C30F-420D-A325-5AEA311179A7}"/>
                </a:ext>
              </a:extLst>
            </p:cNvPr>
            <p:cNvSpPr>
              <a:spLocks noChangeArrowheads="1"/>
            </p:cNvSpPr>
            <p:nvPr/>
          </p:nvSpPr>
          <p:spPr bwMode="auto">
            <a:xfrm>
              <a:off x="386" y="1423"/>
              <a:ext cx="4923" cy="285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Oval 6">
              <a:extLst>
                <a:ext uri="{FF2B5EF4-FFF2-40B4-BE49-F238E27FC236}">
                  <a16:creationId xmlns:a16="http://schemas.microsoft.com/office/drawing/2014/main" xmlns="" id="{764B4A84-C72D-4C87-8EF9-8B8C2A152AD7}"/>
                </a:ext>
              </a:extLst>
            </p:cNvPr>
            <p:cNvSpPr>
              <a:spLocks noChangeArrowheads="1"/>
            </p:cNvSpPr>
            <p:nvPr/>
          </p:nvSpPr>
          <p:spPr bwMode="auto">
            <a:xfrm>
              <a:off x="386" y="1423"/>
              <a:ext cx="4923" cy="2851"/>
            </a:xfrm>
            <a:prstGeom prst="ellipse">
              <a:avLst/>
            </a:prstGeom>
            <a:noFill/>
            <a:ln w="33338" cap="flat">
              <a:solidFill>
                <a:srgbClr val="6625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xmlns="" id="{45A7230F-FD93-4A84-B7F8-1B92991DD971}"/>
                </a:ext>
              </a:extLst>
            </p:cNvPr>
            <p:cNvSpPr>
              <a:spLocks noChangeArrowheads="1"/>
            </p:cNvSpPr>
            <p:nvPr/>
          </p:nvSpPr>
          <p:spPr bwMode="auto">
            <a:xfrm>
              <a:off x="4443" y="2293"/>
              <a:ext cx="666" cy="653"/>
            </a:xfrm>
            <a:prstGeom prst="rect">
              <a:avLst/>
            </a:prstGeom>
            <a:solidFill>
              <a:srgbClr val="4D1C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xmlns="" id="{F3BC94BD-E458-41ED-80B6-1963339200A1}"/>
                </a:ext>
              </a:extLst>
            </p:cNvPr>
            <p:cNvSpPr>
              <a:spLocks noChangeArrowheads="1"/>
            </p:cNvSpPr>
            <p:nvPr/>
          </p:nvSpPr>
          <p:spPr bwMode="auto">
            <a:xfrm>
              <a:off x="4541" y="2566"/>
              <a:ext cx="4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FFFFFF"/>
                  </a:solidFill>
                </a:rPr>
                <a:t>3</a:t>
              </a:r>
              <a:r>
                <a:rPr kumimoji="0" lang="en-US" altLang="en-US" sz="1400" b="1" i="0" u="none" strike="noStrike" cap="none" normalizeH="0" baseline="0" dirty="0">
                  <a:ln>
                    <a:noFill/>
                  </a:ln>
                  <a:solidFill>
                    <a:srgbClr val="FFFFFF"/>
                  </a:solidFill>
                  <a:effectLst/>
                  <a:latin typeface="Arial" panose="020B0604020202020204" pitchFamily="34" charset="0"/>
                </a:rPr>
                <a:t>) Impact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xmlns="" id="{C4FF7815-05B5-4A8E-B464-91BB30DA2D12}"/>
                </a:ext>
              </a:extLst>
            </p:cNvPr>
            <p:cNvSpPr>
              <a:spLocks noChangeArrowheads="1"/>
            </p:cNvSpPr>
            <p:nvPr/>
          </p:nvSpPr>
          <p:spPr bwMode="auto">
            <a:xfrm>
              <a:off x="681" y="2295"/>
              <a:ext cx="718" cy="654"/>
            </a:xfrm>
            <a:prstGeom prst="rect">
              <a:avLst/>
            </a:prstGeom>
            <a:solidFill>
              <a:srgbClr val="EE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xmlns="" id="{7ADEFA09-B7F4-4028-A900-F899B5A9AF26}"/>
                </a:ext>
              </a:extLst>
            </p:cNvPr>
            <p:cNvSpPr>
              <a:spLocks noChangeArrowheads="1"/>
            </p:cNvSpPr>
            <p:nvPr/>
          </p:nvSpPr>
          <p:spPr bwMode="auto">
            <a:xfrm>
              <a:off x="681" y="2295"/>
              <a:ext cx="718" cy="654"/>
            </a:xfrm>
            <a:prstGeom prst="rect">
              <a:avLst/>
            </a:prstGeom>
            <a:noFill/>
            <a:ln w="7938" cap="flat">
              <a:solidFill>
                <a:srgbClr val="EC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
              <a:extLst>
                <a:ext uri="{FF2B5EF4-FFF2-40B4-BE49-F238E27FC236}">
                  <a16:creationId xmlns:a16="http://schemas.microsoft.com/office/drawing/2014/main" xmlns="" id="{B5326B2D-710A-4D22-9FC2-D1B16B687B1A}"/>
                </a:ext>
              </a:extLst>
            </p:cNvPr>
            <p:cNvSpPr>
              <a:spLocks noChangeArrowheads="1"/>
            </p:cNvSpPr>
            <p:nvPr/>
          </p:nvSpPr>
          <p:spPr bwMode="auto">
            <a:xfrm>
              <a:off x="720" y="2558"/>
              <a:ext cx="6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rPr>
                <a:t>5) Activities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xmlns="" id="{53B9D367-98A1-4E3E-A65C-714646D78CE3}"/>
                </a:ext>
              </a:extLst>
            </p:cNvPr>
            <p:cNvSpPr>
              <a:spLocks noChangeArrowheads="1"/>
            </p:cNvSpPr>
            <p:nvPr/>
          </p:nvSpPr>
          <p:spPr bwMode="auto">
            <a:xfrm>
              <a:off x="757" y="26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xmlns="" id="{EF35FC08-5B41-4D81-A27F-587AFCDEC161}"/>
                </a:ext>
              </a:extLst>
            </p:cNvPr>
            <p:cNvSpPr>
              <a:spLocks noChangeArrowheads="1"/>
            </p:cNvSpPr>
            <p:nvPr/>
          </p:nvSpPr>
          <p:spPr bwMode="auto">
            <a:xfrm>
              <a:off x="3091" y="2295"/>
              <a:ext cx="764" cy="6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xmlns="" id="{DA0EFFFF-0A56-4BA1-A476-A89DEEE49831}"/>
                </a:ext>
              </a:extLst>
            </p:cNvPr>
            <p:cNvSpPr>
              <a:spLocks noChangeArrowheads="1"/>
            </p:cNvSpPr>
            <p:nvPr/>
          </p:nvSpPr>
          <p:spPr bwMode="auto">
            <a:xfrm>
              <a:off x="3091" y="2295"/>
              <a:ext cx="764" cy="654"/>
            </a:xfrm>
            <a:prstGeom prst="rect">
              <a:avLst/>
            </a:prstGeom>
            <a:noFill/>
            <a:ln w="7938" cap="flat">
              <a:solidFill>
                <a:srgbClr val="FFCA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xmlns="" id="{E4BDD4B6-01E5-4FBC-B8C8-7C515FD60BFD}"/>
                </a:ext>
              </a:extLst>
            </p:cNvPr>
            <p:cNvSpPr>
              <a:spLocks noChangeArrowheads="1"/>
            </p:cNvSpPr>
            <p:nvPr/>
          </p:nvSpPr>
          <p:spPr bwMode="auto">
            <a:xfrm>
              <a:off x="3143" y="2566"/>
              <a:ext cx="6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4) Outcomes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551CE8B9-22F8-455B-BF87-225591C48C18}"/>
                </a:ext>
              </a:extLst>
            </p:cNvPr>
            <p:cNvSpPr>
              <a:spLocks noChangeArrowheads="1"/>
            </p:cNvSpPr>
            <p:nvPr/>
          </p:nvSpPr>
          <p:spPr bwMode="auto">
            <a:xfrm>
              <a:off x="1783" y="2295"/>
              <a:ext cx="913" cy="654"/>
            </a:xfrm>
            <a:prstGeom prst="rect">
              <a:avLst/>
            </a:prstGeom>
            <a:solidFill>
              <a:srgbClr val="F26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xmlns="" id="{079D8471-02F7-484C-B7A4-268BFA29738E}"/>
                </a:ext>
              </a:extLst>
            </p:cNvPr>
            <p:cNvSpPr>
              <a:spLocks noChangeArrowheads="1"/>
            </p:cNvSpPr>
            <p:nvPr/>
          </p:nvSpPr>
          <p:spPr bwMode="auto">
            <a:xfrm>
              <a:off x="1783" y="2295"/>
              <a:ext cx="913" cy="654"/>
            </a:xfrm>
            <a:prstGeom prst="rect">
              <a:avLst/>
            </a:prstGeom>
            <a:noFill/>
            <a:ln w="7938" cap="flat">
              <a:solidFill>
                <a:srgbClr val="F26F2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xmlns="" id="{A910AFA1-7B3E-45F4-8DE7-56ED902B6180}"/>
                </a:ext>
              </a:extLst>
            </p:cNvPr>
            <p:cNvSpPr>
              <a:spLocks noChangeArrowheads="1"/>
            </p:cNvSpPr>
            <p:nvPr/>
          </p:nvSpPr>
          <p:spPr bwMode="auto">
            <a:xfrm>
              <a:off x="1850" y="2566"/>
              <a:ext cx="8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rPr>
                <a:t>6) Mechanisms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Freeform 19">
              <a:extLst>
                <a:ext uri="{FF2B5EF4-FFF2-40B4-BE49-F238E27FC236}">
                  <a16:creationId xmlns:a16="http://schemas.microsoft.com/office/drawing/2014/main" xmlns="" id="{575A4787-2C92-415D-91EF-605C3AA8C388}"/>
                </a:ext>
              </a:extLst>
            </p:cNvPr>
            <p:cNvSpPr>
              <a:spLocks noEditPoints="1"/>
            </p:cNvSpPr>
            <p:nvPr/>
          </p:nvSpPr>
          <p:spPr bwMode="auto">
            <a:xfrm>
              <a:off x="1383" y="2584"/>
              <a:ext cx="408" cy="72"/>
            </a:xfrm>
            <a:custGeom>
              <a:avLst/>
              <a:gdLst>
                <a:gd name="T0" fmla="*/ 0 w 1271"/>
                <a:gd name="T1" fmla="*/ 87 h 223"/>
                <a:gd name="T2" fmla="*/ 1223 w 1271"/>
                <a:gd name="T3" fmla="*/ 88 h 223"/>
                <a:gd name="T4" fmla="*/ 1223 w 1271"/>
                <a:gd name="T5" fmla="*/ 136 h 223"/>
                <a:gd name="T6" fmla="*/ 0 w 1271"/>
                <a:gd name="T7" fmla="*/ 135 h 223"/>
                <a:gd name="T8" fmla="*/ 0 w 1271"/>
                <a:gd name="T9" fmla="*/ 87 h 223"/>
                <a:gd name="T10" fmla="*/ 1091 w 1271"/>
                <a:gd name="T11" fmla="*/ 7 h 223"/>
                <a:gd name="T12" fmla="*/ 1271 w 1271"/>
                <a:gd name="T13" fmla="*/ 112 h 223"/>
                <a:gd name="T14" fmla="*/ 1091 w 1271"/>
                <a:gd name="T15" fmla="*/ 216 h 223"/>
                <a:gd name="T16" fmla="*/ 1058 w 1271"/>
                <a:gd name="T17" fmla="*/ 208 h 223"/>
                <a:gd name="T18" fmla="*/ 1067 w 1271"/>
                <a:gd name="T19" fmla="*/ 175 h 223"/>
                <a:gd name="T20" fmla="*/ 1211 w 1271"/>
                <a:gd name="T21" fmla="*/ 91 h 223"/>
                <a:gd name="T22" fmla="*/ 1211 w 1271"/>
                <a:gd name="T23" fmla="*/ 132 h 223"/>
                <a:gd name="T24" fmla="*/ 1067 w 1271"/>
                <a:gd name="T25" fmla="*/ 48 h 223"/>
                <a:gd name="T26" fmla="*/ 1058 w 1271"/>
                <a:gd name="T27" fmla="*/ 15 h 223"/>
                <a:gd name="T28" fmla="*/ 1091 w 1271"/>
                <a:gd name="T29" fmla="*/ 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1" h="223">
                  <a:moveTo>
                    <a:pt x="0" y="87"/>
                  </a:moveTo>
                  <a:lnTo>
                    <a:pt x="1223" y="88"/>
                  </a:lnTo>
                  <a:lnTo>
                    <a:pt x="1223" y="136"/>
                  </a:lnTo>
                  <a:lnTo>
                    <a:pt x="0" y="135"/>
                  </a:lnTo>
                  <a:lnTo>
                    <a:pt x="0" y="87"/>
                  </a:lnTo>
                  <a:close/>
                  <a:moveTo>
                    <a:pt x="1091" y="7"/>
                  </a:moveTo>
                  <a:lnTo>
                    <a:pt x="1271" y="112"/>
                  </a:lnTo>
                  <a:lnTo>
                    <a:pt x="1091" y="216"/>
                  </a:lnTo>
                  <a:cubicBezTo>
                    <a:pt x="1080" y="223"/>
                    <a:pt x="1065" y="219"/>
                    <a:pt x="1058" y="208"/>
                  </a:cubicBezTo>
                  <a:cubicBezTo>
                    <a:pt x="1051" y="196"/>
                    <a:pt x="1055" y="182"/>
                    <a:pt x="1067" y="175"/>
                  </a:cubicBezTo>
                  <a:lnTo>
                    <a:pt x="1211" y="91"/>
                  </a:lnTo>
                  <a:lnTo>
                    <a:pt x="1211" y="132"/>
                  </a:lnTo>
                  <a:lnTo>
                    <a:pt x="1067" y="48"/>
                  </a:lnTo>
                  <a:cubicBezTo>
                    <a:pt x="1055" y="42"/>
                    <a:pt x="1051" y="27"/>
                    <a:pt x="1058" y="15"/>
                  </a:cubicBezTo>
                  <a:cubicBezTo>
                    <a:pt x="1065" y="4"/>
                    <a:pt x="1080" y="0"/>
                    <a:pt x="1091"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a:extLst>
                <a:ext uri="{FF2B5EF4-FFF2-40B4-BE49-F238E27FC236}">
                  <a16:creationId xmlns:a16="http://schemas.microsoft.com/office/drawing/2014/main" xmlns="" id="{E558425E-6122-43E2-B158-EE0F366F367F}"/>
                </a:ext>
              </a:extLst>
            </p:cNvPr>
            <p:cNvSpPr>
              <a:spLocks noEditPoints="1"/>
            </p:cNvSpPr>
            <p:nvPr/>
          </p:nvSpPr>
          <p:spPr bwMode="auto">
            <a:xfrm>
              <a:off x="4278" y="1853"/>
              <a:ext cx="22" cy="1359"/>
            </a:xfrm>
            <a:custGeom>
              <a:avLst/>
              <a:gdLst>
                <a:gd name="T0" fmla="*/ 16 w 22"/>
                <a:gd name="T1" fmla="*/ 62 h 1359"/>
                <a:gd name="T2" fmla="*/ 0 w 22"/>
                <a:gd name="T3" fmla="*/ 0 h 1359"/>
                <a:gd name="T4" fmla="*/ 17 w 22"/>
                <a:gd name="T5" fmla="*/ 108 h 1359"/>
                <a:gd name="T6" fmla="*/ 1 w 22"/>
                <a:gd name="T7" fmla="*/ 170 h 1359"/>
                <a:gd name="T8" fmla="*/ 17 w 22"/>
                <a:gd name="T9" fmla="*/ 108 h 1359"/>
                <a:gd name="T10" fmla="*/ 17 w 22"/>
                <a:gd name="T11" fmla="*/ 278 h 1359"/>
                <a:gd name="T12" fmla="*/ 2 w 22"/>
                <a:gd name="T13" fmla="*/ 216 h 1359"/>
                <a:gd name="T14" fmla="*/ 17 w 22"/>
                <a:gd name="T15" fmla="*/ 324 h 1359"/>
                <a:gd name="T16" fmla="*/ 2 w 22"/>
                <a:gd name="T17" fmla="*/ 386 h 1359"/>
                <a:gd name="T18" fmla="*/ 17 w 22"/>
                <a:gd name="T19" fmla="*/ 324 h 1359"/>
                <a:gd name="T20" fmla="*/ 18 w 22"/>
                <a:gd name="T21" fmla="*/ 494 h 1359"/>
                <a:gd name="T22" fmla="*/ 3 w 22"/>
                <a:gd name="T23" fmla="*/ 432 h 1359"/>
                <a:gd name="T24" fmla="*/ 18 w 22"/>
                <a:gd name="T25" fmla="*/ 540 h 1359"/>
                <a:gd name="T26" fmla="*/ 3 w 22"/>
                <a:gd name="T27" fmla="*/ 602 h 1359"/>
                <a:gd name="T28" fmla="*/ 18 w 22"/>
                <a:gd name="T29" fmla="*/ 540 h 1359"/>
                <a:gd name="T30" fmla="*/ 19 w 22"/>
                <a:gd name="T31" fmla="*/ 710 h 1359"/>
                <a:gd name="T32" fmla="*/ 4 w 22"/>
                <a:gd name="T33" fmla="*/ 649 h 1359"/>
                <a:gd name="T34" fmla="*/ 19 w 22"/>
                <a:gd name="T35" fmla="*/ 756 h 1359"/>
                <a:gd name="T36" fmla="*/ 4 w 22"/>
                <a:gd name="T37" fmla="*/ 818 h 1359"/>
                <a:gd name="T38" fmla="*/ 19 w 22"/>
                <a:gd name="T39" fmla="*/ 756 h 1359"/>
                <a:gd name="T40" fmla="*/ 20 w 22"/>
                <a:gd name="T41" fmla="*/ 926 h 1359"/>
                <a:gd name="T42" fmla="*/ 5 w 22"/>
                <a:gd name="T43" fmla="*/ 865 h 1359"/>
                <a:gd name="T44" fmla="*/ 20 w 22"/>
                <a:gd name="T45" fmla="*/ 973 h 1359"/>
                <a:gd name="T46" fmla="*/ 5 w 22"/>
                <a:gd name="T47" fmla="*/ 1035 h 1359"/>
                <a:gd name="T48" fmla="*/ 20 w 22"/>
                <a:gd name="T49" fmla="*/ 973 h 1359"/>
                <a:gd name="T50" fmla="*/ 21 w 22"/>
                <a:gd name="T51" fmla="*/ 1142 h 1359"/>
                <a:gd name="T52" fmla="*/ 6 w 22"/>
                <a:gd name="T53" fmla="*/ 1081 h 1359"/>
                <a:gd name="T54" fmla="*/ 22 w 22"/>
                <a:gd name="T55" fmla="*/ 1189 h 1359"/>
                <a:gd name="T56" fmla="*/ 6 w 22"/>
                <a:gd name="T57" fmla="*/ 1251 h 1359"/>
                <a:gd name="T58" fmla="*/ 22 w 22"/>
                <a:gd name="T59" fmla="*/ 1189 h 1359"/>
                <a:gd name="T60" fmla="*/ 22 w 22"/>
                <a:gd name="T61" fmla="*/ 1359 h 1359"/>
                <a:gd name="T62" fmla="*/ 7 w 22"/>
                <a:gd name="T63" fmla="*/ 129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359">
                  <a:moveTo>
                    <a:pt x="16" y="0"/>
                  </a:moveTo>
                  <a:lnTo>
                    <a:pt x="16" y="62"/>
                  </a:lnTo>
                  <a:lnTo>
                    <a:pt x="1" y="62"/>
                  </a:lnTo>
                  <a:lnTo>
                    <a:pt x="0" y="0"/>
                  </a:lnTo>
                  <a:lnTo>
                    <a:pt x="16" y="0"/>
                  </a:lnTo>
                  <a:close/>
                  <a:moveTo>
                    <a:pt x="17" y="108"/>
                  </a:moveTo>
                  <a:lnTo>
                    <a:pt x="17" y="170"/>
                  </a:lnTo>
                  <a:lnTo>
                    <a:pt x="1" y="170"/>
                  </a:lnTo>
                  <a:lnTo>
                    <a:pt x="1" y="108"/>
                  </a:lnTo>
                  <a:lnTo>
                    <a:pt x="17" y="108"/>
                  </a:lnTo>
                  <a:close/>
                  <a:moveTo>
                    <a:pt x="17" y="216"/>
                  </a:moveTo>
                  <a:lnTo>
                    <a:pt x="17" y="278"/>
                  </a:lnTo>
                  <a:lnTo>
                    <a:pt x="2" y="278"/>
                  </a:lnTo>
                  <a:lnTo>
                    <a:pt x="2" y="216"/>
                  </a:lnTo>
                  <a:lnTo>
                    <a:pt x="17" y="216"/>
                  </a:lnTo>
                  <a:close/>
                  <a:moveTo>
                    <a:pt x="17" y="324"/>
                  </a:moveTo>
                  <a:lnTo>
                    <a:pt x="18" y="386"/>
                  </a:lnTo>
                  <a:lnTo>
                    <a:pt x="2" y="386"/>
                  </a:lnTo>
                  <a:lnTo>
                    <a:pt x="2" y="324"/>
                  </a:lnTo>
                  <a:lnTo>
                    <a:pt x="17" y="324"/>
                  </a:lnTo>
                  <a:close/>
                  <a:moveTo>
                    <a:pt x="18" y="432"/>
                  </a:moveTo>
                  <a:lnTo>
                    <a:pt x="18" y="494"/>
                  </a:lnTo>
                  <a:lnTo>
                    <a:pt x="3" y="494"/>
                  </a:lnTo>
                  <a:lnTo>
                    <a:pt x="3" y="432"/>
                  </a:lnTo>
                  <a:lnTo>
                    <a:pt x="18" y="432"/>
                  </a:lnTo>
                  <a:close/>
                  <a:moveTo>
                    <a:pt x="18" y="540"/>
                  </a:moveTo>
                  <a:lnTo>
                    <a:pt x="19" y="602"/>
                  </a:lnTo>
                  <a:lnTo>
                    <a:pt x="3" y="602"/>
                  </a:lnTo>
                  <a:lnTo>
                    <a:pt x="3" y="541"/>
                  </a:lnTo>
                  <a:lnTo>
                    <a:pt x="18" y="540"/>
                  </a:lnTo>
                  <a:close/>
                  <a:moveTo>
                    <a:pt x="19" y="648"/>
                  </a:moveTo>
                  <a:lnTo>
                    <a:pt x="19" y="710"/>
                  </a:lnTo>
                  <a:lnTo>
                    <a:pt x="4" y="710"/>
                  </a:lnTo>
                  <a:lnTo>
                    <a:pt x="4" y="649"/>
                  </a:lnTo>
                  <a:lnTo>
                    <a:pt x="19" y="648"/>
                  </a:lnTo>
                  <a:close/>
                  <a:moveTo>
                    <a:pt x="19" y="756"/>
                  </a:moveTo>
                  <a:lnTo>
                    <a:pt x="20" y="818"/>
                  </a:lnTo>
                  <a:lnTo>
                    <a:pt x="4" y="818"/>
                  </a:lnTo>
                  <a:lnTo>
                    <a:pt x="4" y="757"/>
                  </a:lnTo>
                  <a:lnTo>
                    <a:pt x="19" y="756"/>
                  </a:lnTo>
                  <a:close/>
                  <a:moveTo>
                    <a:pt x="20" y="864"/>
                  </a:moveTo>
                  <a:lnTo>
                    <a:pt x="20" y="926"/>
                  </a:lnTo>
                  <a:lnTo>
                    <a:pt x="5" y="927"/>
                  </a:lnTo>
                  <a:lnTo>
                    <a:pt x="5" y="865"/>
                  </a:lnTo>
                  <a:lnTo>
                    <a:pt x="20" y="864"/>
                  </a:lnTo>
                  <a:close/>
                  <a:moveTo>
                    <a:pt x="20" y="973"/>
                  </a:moveTo>
                  <a:lnTo>
                    <a:pt x="21" y="1034"/>
                  </a:lnTo>
                  <a:lnTo>
                    <a:pt x="5" y="1035"/>
                  </a:lnTo>
                  <a:lnTo>
                    <a:pt x="5" y="973"/>
                  </a:lnTo>
                  <a:lnTo>
                    <a:pt x="20" y="973"/>
                  </a:lnTo>
                  <a:close/>
                  <a:moveTo>
                    <a:pt x="21" y="1081"/>
                  </a:moveTo>
                  <a:lnTo>
                    <a:pt x="21" y="1142"/>
                  </a:lnTo>
                  <a:lnTo>
                    <a:pt x="6" y="1143"/>
                  </a:lnTo>
                  <a:lnTo>
                    <a:pt x="6" y="1081"/>
                  </a:lnTo>
                  <a:lnTo>
                    <a:pt x="21" y="1081"/>
                  </a:lnTo>
                  <a:close/>
                  <a:moveTo>
                    <a:pt x="22" y="1189"/>
                  </a:moveTo>
                  <a:lnTo>
                    <a:pt x="22" y="1250"/>
                  </a:lnTo>
                  <a:lnTo>
                    <a:pt x="6" y="1251"/>
                  </a:lnTo>
                  <a:lnTo>
                    <a:pt x="6" y="1189"/>
                  </a:lnTo>
                  <a:lnTo>
                    <a:pt x="22" y="1189"/>
                  </a:lnTo>
                  <a:close/>
                  <a:moveTo>
                    <a:pt x="22" y="1297"/>
                  </a:moveTo>
                  <a:lnTo>
                    <a:pt x="22" y="1359"/>
                  </a:lnTo>
                  <a:lnTo>
                    <a:pt x="7" y="1359"/>
                  </a:lnTo>
                  <a:lnTo>
                    <a:pt x="7" y="1297"/>
                  </a:lnTo>
                  <a:lnTo>
                    <a:pt x="22" y="12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21">
              <a:extLst>
                <a:ext uri="{FF2B5EF4-FFF2-40B4-BE49-F238E27FC236}">
                  <a16:creationId xmlns:a16="http://schemas.microsoft.com/office/drawing/2014/main" xmlns="" id="{8FFF7786-4EB7-4132-9427-FAFDB5F16458}"/>
                </a:ext>
              </a:extLst>
            </p:cNvPr>
            <p:cNvSpPr>
              <a:spLocks noChangeArrowheads="1"/>
            </p:cNvSpPr>
            <p:nvPr/>
          </p:nvSpPr>
          <p:spPr bwMode="auto">
            <a:xfrm>
              <a:off x="3868" y="1999"/>
              <a:ext cx="816"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xmlns="" id="{540E4E83-D658-48A1-B6C8-BF70C830E2D1}"/>
                </a:ext>
              </a:extLst>
            </p:cNvPr>
            <p:cNvSpPr>
              <a:spLocks noChangeArrowheads="1"/>
            </p:cNvSpPr>
            <p:nvPr/>
          </p:nvSpPr>
          <p:spPr bwMode="auto">
            <a:xfrm>
              <a:off x="3920" y="2038"/>
              <a:ext cx="8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“Accountability line”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Freeform 23">
              <a:extLst>
                <a:ext uri="{FF2B5EF4-FFF2-40B4-BE49-F238E27FC236}">
                  <a16:creationId xmlns:a16="http://schemas.microsoft.com/office/drawing/2014/main" xmlns="" id="{CB07B30A-5E7A-465E-B02D-9C83F3C49AFB}"/>
                </a:ext>
              </a:extLst>
            </p:cNvPr>
            <p:cNvSpPr>
              <a:spLocks/>
            </p:cNvSpPr>
            <p:nvPr/>
          </p:nvSpPr>
          <p:spPr bwMode="auto">
            <a:xfrm>
              <a:off x="2963" y="2954"/>
              <a:ext cx="1133" cy="1086"/>
            </a:xfrm>
            <a:custGeom>
              <a:avLst/>
              <a:gdLst>
                <a:gd name="T0" fmla="*/ 0 w 1133"/>
                <a:gd name="T1" fmla="*/ 381 h 1086"/>
                <a:gd name="T2" fmla="*/ 431 w 1133"/>
                <a:gd name="T3" fmla="*/ 381 h 1086"/>
                <a:gd name="T4" fmla="*/ 431 w 1133"/>
                <a:gd name="T5" fmla="*/ 272 h 1086"/>
                <a:gd name="T6" fmla="*/ 296 w 1133"/>
                <a:gd name="T7" fmla="*/ 272 h 1086"/>
                <a:gd name="T8" fmla="*/ 567 w 1133"/>
                <a:gd name="T9" fmla="*/ 0 h 1086"/>
                <a:gd name="T10" fmla="*/ 837 w 1133"/>
                <a:gd name="T11" fmla="*/ 272 h 1086"/>
                <a:gd name="T12" fmla="*/ 702 w 1133"/>
                <a:gd name="T13" fmla="*/ 272 h 1086"/>
                <a:gd name="T14" fmla="*/ 702 w 1133"/>
                <a:gd name="T15" fmla="*/ 381 h 1086"/>
                <a:gd name="T16" fmla="*/ 1133 w 1133"/>
                <a:gd name="T17" fmla="*/ 381 h 1086"/>
                <a:gd name="T18" fmla="*/ 1133 w 1133"/>
                <a:gd name="T19" fmla="*/ 1086 h 1086"/>
                <a:gd name="T20" fmla="*/ 0 w 1133"/>
                <a:gd name="T21" fmla="*/ 1086 h 1086"/>
                <a:gd name="T22" fmla="*/ 0 w 1133"/>
                <a:gd name="T23" fmla="*/ 3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3" h="1086">
                  <a:moveTo>
                    <a:pt x="0" y="381"/>
                  </a:moveTo>
                  <a:lnTo>
                    <a:pt x="431" y="381"/>
                  </a:lnTo>
                  <a:lnTo>
                    <a:pt x="431" y="272"/>
                  </a:lnTo>
                  <a:lnTo>
                    <a:pt x="296" y="272"/>
                  </a:lnTo>
                  <a:lnTo>
                    <a:pt x="567" y="0"/>
                  </a:lnTo>
                  <a:lnTo>
                    <a:pt x="837" y="272"/>
                  </a:lnTo>
                  <a:lnTo>
                    <a:pt x="702" y="272"/>
                  </a:lnTo>
                  <a:lnTo>
                    <a:pt x="702" y="381"/>
                  </a:lnTo>
                  <a:lnTo>
                    <a:pt x="1133" y="381"/>
                  </a:lnTo>
                  <a:lnTo>
                    <a:pt x="1133" y="1086"/>
                  </a:lnTo>
                  <a:lnTo>
                    <a:pt x="0" y="1086"/>
                  </a:lnTo>
                  <a:lnTo>
                    <a:pt x="0" y="38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a:extLst>
                <a:ext uri="{FF2B5EF4-FFF2-40B4-BE49-F238E27FC236}">
                  <a16:creationId xmlns:a16="http://schemas.microsoft.com/office/drawing/2014/main" xmlns="" id="{A15EC521-2B65-46D3-9A34-11E8F04BFFC0}"/>
                </a:ext>
              </a:extLst>
            </p:cNvPr>
            <p:cNvSpPr>
              <a:spLocks/>
            </p:cNvSpPr>
            <p:nvPr/>
          </p:nvSpPr>
          <p:spPr bwMode="auto">
            <a:xfrm>
              <a:off x="2963" y="2954"/>
              <a:ext cx="1133" cy="1086"/>
            </a:xfrm>
            <a:custGeom>
              <a:avLst/>
              <a:gdLst>
                <a:gd name="T0" fmla="*/ 0 w 1133"/>
                <a:gd name="T1" fmla="*/ 381 h 1086"/>
                <a:gd name="T2" fmla="*/ 431 w 1133"/>
                <a:gd name="T3" fmla="*/ 381 h 1086"/>
                <a:gd name="T4" fmla="*/ 431 w 1133"/>
                <a:gd name="T5" fmla="*/ 272 h 1086"/>
                <a:gd name="T6" fmla="*/ 296 w 1133"/>
                <a:gd name="T7" fmla="*/ 272 h 1086"/>
                <a:gd name="T8" fmla="*/ 567 w 1133"/>
                <a:gd name="T9" fmla="*/ 0 h 1086"/>
                <a:gd name="T10" fmla="*/ 837 w 1133"/>
                <a:gd name="T11" fmla="*/ 272 h 1086"/>
                <a:gd name="T12" fmla="*/ 702 w 1133"/>
                <a:gd name="T13" fmla="*/ 272 h 1086"/>
                <a:gd name="T14" fmla="*/ 702 w 1133"/>
                <a:gd name="T15" fmla="*/ 381 h 1086"/>
                <a:gd name="T16" fmla="*/ 1133 w 1133"/>
                <a:gd name="T17" fmla="*/ 381 h 1086"/>
                <a:gd name="T18" fmla="*/ 1133 w 1133"/>
                <a:gd name="T19" fmla="*/ 1086 h 1086"/>
                <a:gd name="T20" fmla="*/ 0 w 1133"/>
                <a:gd name="T21" fmla="*/ 1086 h 1086"/>
                <a:gd name="T22" fmla="*/ 0 w 1133"/>
                <a:gd name="T23" fmla="*/ 3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3" h="1086">
                  <a:moveTo>
                    <a:pt x="0" y="381"/>
                  </a:moveTo>
                  <a:lnTo>
                    <a:pt x="431" y="381"/>
                  </a:lnTo>
                  <a:lnTo>
                    <a:pt x="431" y="272"/>
                  </a:lnTo>
                  <a:lnTo>
                    <a:pt x="296" y="272"/>
                  </a:lnTo>
                  <a:lnTo>
                    <a:pt x="567" y="0"/>
                  </a:lnTo>
                  <a:lnTo>
                    <a:pt x="837" y="272"/>
                  </a:lnTo>
                  <a:lnTo>
                    <a:pt x="702" y="272"/>
                  </a:lnTo>
                  <a:lnTo>
                    <a:pt x="702" y="381"/>
                  </a:lnTo>
                  <a:lnTo>
                    <a:pt x="1133" y="381"/>
                  </a:lnTo>
                  <a:lnTo>
                    <a:pt x="1133" y="1086"/>
                  </a:lnTo>
                  <a:lnTo>
                    <a:pt x="0" y="1086"/>
                  </a:lnTo>
                  <a:lnTo>
                    <a:pt x="0" y="381"/>
                  </a:lnTo>
                  <a:close/>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31">
              <a:extLst>
                <a:ext uri="{FF2B5EF4-FFF2-40B4-BE49-F238E27FC236}">
                  <a16:creationId xmlns:a16="http://schemas.microsoft.com/office/drawing/2014/main" xmlns="" id="{AD22E0DB-CDF5-4ABF-B1C7-C77FE415C131}"/>
                </a:ext>
              </a:extLst>
            </p:cNvPr>
            <p:cNvSpPr>
              <a:spLocks noChangeArrowheads="1"/>
            </p:cNvSpPr>
            <p:nvPr/>
          </p:nvSpPr>
          <p:spPr bwMode="auto">
            <a:xfrm>
              <a:off x="3001" y="3383"/>
              <a:ext cx="102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Change in your target groups that you think will contribute to impact:</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000" dirty="0">
                  <a:solidFill>
                    <a:srgbClr val="000000"/>
                  </a:solidFill>
                </a:rPr>
                <a:t>Changes</a:t>
              </a:r>
              <a:r>
                <a:rPr lang="en-US" altLang="en-US" sz="1000" dirty="0">
                  <a:solidFill>
                    <a:srgbClr val="000000"/>
                  </a:solidFill>
                </a:rPr>
                <a:t> in knowledge, skills, attitudes and / or </a:t>
              </a:r>
              <a:r>
                <a:rPr lang="en-GB" altLang="en-US" sz="1000" dirty="0">
                  <a:solidFill>
                    <a:srgbClr val="000000"/>
                  </a:solidFill>
                </a:rPr>
                <a:t>behaviours.</a:t>
              </a:r>
              <a:endParaRPr kumimoji="0" lang="en-GB" altLang="en-US" sz="1000" b="0" i="0" u="none" strike="noStrike" cap="none" normalizeH="0" baseline="0" dirty="0">
                <a:ln>
                  <a:noFill/>
                </a:ln>
                <a:solidFill>
                  <a:srgbClr val="000000"/>
                </a:solidFill>
                <a:effectLst/>
                <a:latin typeface="Arial" panose="020B0604020202020204" pitchFamily="34" charset="0"/>
              </a:endParaRPr>
            </a:p>
          </p:txBody>
        </p:sp>
        <p:sp>
          <p:nvSpPr>
            <p:cNvPr id="34" name="Freeform 32">
              <a:extLst>
                <a:ext uri="{FF2B5EF4-FFF2-40B4-BE49-F238E27FC236}">
                  <a16:creationId xmlns:a16="http://schemas.microsoft.com/office/drawing/2014/main" xmlns="" id="{95844103-4844-48DF-8422-4613C70ABDA1}"/>
                </a:ext>
              </a:extLst>
            </p:cNvPr>
            <p:cNvSpPr>
              <a:spLocks/>
            </p:cNvSpPr>
            <p:nvPr/>
          </p:nvSpPr>
          <p:spPr bwMode="auto">
            <a:xfrm>
              <a:off x="1747" y="2959"/>
              <a:ext cx="985" cy="1091"/>
            </a:xfrm>
            <a:custGeom>
              <a:avLst/>
              <a:gdLst>
                <a:gd name="T0" fmla="*/ 0 w 985"/>
                <a:gd name="T1" fmla="*/ 382 h 1091"/>
                <a:gd name="T2" fmla="*/ 370 w 985"/>
                <a:gd name="T3" fmla="*/ 382 h 1091"/>
                <a:gd name="T4" fmla="*/ 370 w 985"/>
                <a:gd name="T5" fmla="*/ 247 h 1091"/>
                <a:gd name="T6" fmla="*/ 247 w 985"/>
                <a:gd name="T7" fmla="*/ 247 h 1091"/>
                <a:gd name="T8" fmla="*/ 493 w 985"/>
                <a:gd name="T9" fmla="*/ 0 h 1091"/>
                <a:gd name="T10" fmla="*/ 739 w 985"/>
                <a:gd name="T11" fmla="*/ 247 h 1091"/>
                <a:gd name="T12" fmla="*/ 616 w 985"/>
                <a:gd name="T13" fmla="*/ 247 h 1091"/>
                <a:gd name="T14" fmla="*/ 616 w 985"/>
                <a:gd name="T15" fmla="*/ 382 h 1091"/>
                <a:gd name="T16" fmla="*/ 985 w 985"/>
                <a:gd name="T17" fmla="*/ 382 h 1091"/>
                <a:gd name="T18" fmla="*/ 985 w 985"/>
                <a:gd name="T19" fmla="*/ 1091 h 1091"/>
                <a:gd name="T20" fmla="*/ 0 w 985"/>
                <a:gd name="T21" fmla="*/ 1091 h 1091"/>
                <a:gd name="T22" fmla="*/ 0 w 985"/>
                <a:gd name="T23" fmla="*/ 382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5" h="1091">
                  <a:moveTo>
                    <a:pt x="0" y="382"/>
                  </a:moveTo>
                  <a:lnTo>
                    <a:pt x="370" y="382"/>
                  </a:lnTo>
                  <a:lnTo>
                    <a:pt x="370" y="247"/>
                  </a:lnTo>
                  <a:lnTo>
                    <a:pt x="247" y="247"/>
                  </a:lnTo>
                  <a:lnTo>
                    <a:pt x="493" y="0"/>
                  </a:lnTo>
                  <a:lnTo>
                    <a:pt x="739" y="247"/>
                  </a:lnTo>
                  <a:lnTo>
                    <a:pt x="616" y="247"/>
                  </a:lnTo>
                  <a:lnTo>
                    <a:pt x="616" y="382"/>
                  </a:lnTo>
                  <a:lnTo>
                    <a:pt x="985" y="382"/>
                  </a:lnTo>
                  <a:lnTo>
                    <a:pt x="985" y="1091"/>
                  </a:lnTo>
                  <a:lnTo>
                    <a:pt x="0" y="1091"/>
                  </a:lnTo>
                  <a:lnTo>
                    <a:pt x="0" y="38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3">
              <a:extLst>
                <a:ext uri="{FF2B5EF4-FFF2-40B4-BE49-F238E27FC236}">
                  <a16:creationId xmlns:a16="http://schemas.microsoft.com/office/drawing/2014/main" xmlns="" id="{8BFB2874-8169-4909-BE8A-87CB62E25F32}"/>
                </a:ext>
              </a:extLst>
            </p:cNvPr>
            <p:cNvSpPr>
              <a:spLocks/>
            </p:cNvSpPr>
            <p:nvPr/>
          </p:nvSpPr>
          <p:spPr bwMode="auto">
            <a:xfrm>
              <a:off x="1747" y="2959"/>
              <a:ext cx="985" cy="1091"/>
            </a:xfrm>
            <a:custGeom>
              <a:avLst/>
              <a:gdLst>
                <a:gd name="T0" fmla="*/ 0 w 985"/>
                <a:gd name="T1" fmla="*/ 382 h 1091"/>
                <a:gd name="T2" fmla="*/ 370 w 985"/>
                <a:gd name="T3" fmla="*/ 382 h 1091"/>
                <a:gd name="T4" fmla="*/ 370 w 985"/>
                <a:gd name="T5" fmla="*/ 247 h 1091"/>
                <a:gd name="T6" fmla="*/ 247 w 985"/>
                <a:gd name="T7" fmla="*/ 247 h 1091"/>
                <a:gd name="T8" fmla="*/ 493 w 985"/>
                <a:gd name="T9" fmla="*/ 0 h 1091"/>
                <a:gd name="T10" fmla="*/ 739 w 985"/>
                <a:gd name="T11" fmla="*/ 247 h 1091"/>
                <a:gd name="T12" fmla="*/ 616 w 985"/>
                <a:gd name="T13" fmla="*/ 247 h 1091"/>
                <a:gd name="T14" fmla="*/ 616 w 985"/>
                <a:gd name="T15" fmla="*/ 382 h 1091"/>
                <a:gd name="T16" fmla="*/ 985 w 985"/>
                <a:gd name="T17" fmla="*/ 382 h 1091"/>
                <a:gd name="T18" fmla="*/ 985 w 985"/>
                <a:gd name="T19" fmla="*/ 1091 h 1091"/>
                <a:gd name="T20" fmla="*/ 0 w 985"/>
                <a:gd name="T21" fmla="*/ 1091 h 1091"/>
                <a:gd name="T22" fmla="*/ 0 w 985"/>
                <a:gd name="T23" fmla="*/ 382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5" h="1091">
                  <a:moveTo>
                    <a:pt x="0" y="382"/>
                  </a:moveTo>
                  <a:lnTo>
                    <a:pt x="370" y="382"/>
                  </a:lnTo>
                  <a:lnTo>
                    <a:pt x="370" y="247"/>
                  </a:lnTo>
                  <a:lnTo>
                    <a:pt x="247" y="247"/>
                  </a:lnTo>
                  <a:lnTo>
                    <a:pt x="493" y="0"/>
                  </a:lnTo>
                  <a:lnTo>
                    <a:pt x="739" y="247"/>
                  </a:lnTo>
                  <a:lnTo>
                    <a:pt x="616" y="247"/>
                  </a:lnTo>
                  <a:lnTo>
                    <a:pt x="616" y="382"/>
                  </a:lnTo>
                  <a:lnTo>
                    <a:pt x="985" y="382"/>
                  </a:lnTo>
                  <a:lnTo>
                    <a:pt x="985" y="1091"/>
                  </a:lnTo>
                  <a:lnTo>
                    <a:pt x="0" y="1091"/>
                  </a:lnTo>
                  <a:lnTo>
                    <a:pt x="0" y="382"/>
                  </a:lnTo>
                  <a:close/>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4">
              <a:extLst>
                <a:ext uri="{FF2B5EF4-FFF2-40B4-BE49-F238E27FC236}">
                  <a16:creationId xmlns:a16="http://schemas.microsoft.com/office/drawing/2014/main" xmlns="" id="{C44E2DD0-D7CA-4EC4-B7C7-EA55F79622BA}"/>
                </a:ext>
              </a:extLst>
            </p:cNvPr>
            <p:cNvSpPr>
              <a:spLocks noChangeArrowheads="1"/>
            </p:cNvSpPr>
            <p:nvPr/>
          </p:nvSpPr>
          <p:spPr bwMode="auto">
            <a:xfrm>
              <a:off x="1783" y="3418"/>
              <a:ext cx="90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The ways in which you want your target groups to engage with your activities to </a:t>
              </a:r>
              <a:r>
                <a:rPr kumimoji="0" lang="en-GB" altLang="en-US" sz="1000" b="0" i="0" u="none" strike="noStrike" cap="none" normalizeH="0" baseline="0" dirty="0">
                  <a:ln>
                    <a:noFill/>
                  </a:ln>
                  <a:solidFill>
                    <a:srgbClr val="000000"/>
                  </a:solidFill>
                  <a:effectLst/>
                  <a:latin typeface="Arial" panose="020B0604020202020204" pitchFamily="34" charset="0"/>
                </a:rPr>
                <a:t>maximise</a:t>
              </a:r>
              <a:r>
                <a:rPr kumimoji="0" lang="en-US" altLang="en-US" sz="1000" b="0" i="0" u="none" strike="noStrike" cap="none" normalizeH="0" baseline="0" dirty="0">
                  <a:ln>
                    <a:noFill/>
                  </a:ln>
                  <a:solidFill>
                    <a:srgbClr val="000000"/>
                  </a:solidFill>
                  <a:effectLst/>
                  <a:latin typeface="Arial" panose="020B0604020202020204" pitchFamily="34" charset="0"/>
                </a:rPr>
                <a:t> the likelihood of outcomes being achieved.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xmlns="" id="{E5470025-4F15-4BE9-A996-04A4294232D1}"/>
                </a:ext>
              </a:extLst>
            </p:cNvPr>
            <p:cNvSpPr>
              <a:spLocks noChangeArrowheads="1"/>
            </p:cNvSpPr>
            <p:nvPr/>
          </p:nvSpPr>
          <p:spPr bwMode="auto">
            <a:xfrm>
              <a:off x="2037" y="345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xmlns="" id="{ECED5272-229E-4FAC-B3BD-B98F2A7A3C87}"/>
                </a:ext>
              </a:extLst>
            </p:cNvPr>
            <p:cNvSpPr>
              <a:spLocks noChangeArrowheads="1"/>
            </p:cNvSpPr>
            <p:nvPr/>
          </p:nvSpPr>
          <p:spPr bwMode="auto">
            <a:xfrm>
              <a:off x="1852" y="355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xmlns="" id="{77CA91AA-178C-4E22-8FDE-5BDF40AA3533}"/>
                </a:ext>
              </a:extLst>
            </p:cNvPr>
            <p:cNvSpPr>
              <a:spLocks noChangeArrowheads="1"/>
            </p:cNvSpPr>
            <p:nvPr/>
          </p:nvSpPr>
          <p:spPr bwMode="auto">
            <a:xfrm>
              <a:off x="1863" y="36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xmlns="" id="{8427B091-3EC8-4B9A-BAB1-931AB847E1AF}"/>
                </a:ext>
              </a:extLst>
            </p:cNvPr>
            <p:cNvSpPr>
              <a:spLocks noChangeArrowheads="1"/>
            </p:cNvSpPr>
            <p:nvPr/>
          </p:nvSpPr>
          <p:spPr bwMode="auto">
            <a:xfrm>
              <a:off x="1904" y="375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Freeform 40">
              <a:extLst>
                <a:ext uri="{FF2B5EF4-FFF2-40B4-BE49-F238E27FC236}">
                  <a16:creationId xmlns:a16="http://schemas.microsoft.com/office/drawing/2014/main" xmlns="" id="{41B88E70-8833-4C75-B903-4C033C41F410}"/>
                </a:ext>
              </a:extLst>
            </p:cNvPr>
            <p:cNvSpPr>
              <a:spLocks/>
            </p:cNvSpPr>
            <p:nvPr/>
          </p:nvSpPr>
          <p:spPr bwMode="auto">
            <a:xfrm>
              <a:off x="552" y="2949"/>
              <a:ext cx="888" cy="1091"/>
            </a:xfrm>
            <a:custGeom>
              <a:avLst/>
              <a:gdLst>
                <a:gd name="T0" fmla="*/ 0 w 888"/>
                <a:gd name="T1" fmla="*/ 382 h 1091"/>
                <a:gd name="T2" fmla="*/ 333 w 888"/>
                <a:gd name="T3" fmla="*/ 382 h 1091"/>
                <a:gd name="T4" fmla="*/ 333 w 888"/>
                <a:gd name="T5" fmla="*/ 223 h 1091"/>
                <a:gd name="T6" fmla="*/ 222 w 888"/>
                <a:gd name="T7" fmla="*/ 223 h 1091"/>
                <a:gd name="T8" fmla="*/ 444 w 888"/>
                <a:gd name="T9" fmla="*/ 0 h 1091"/>
                <a:gd name="T10" fmla="*/ 666 w 888"/>
                <a:gd name="T11" fmla="*/ 223 h 1091"/>
                <a:gd name="T12" fmla="*/ 555 w 888"/>
                <a:gd name="T13" fmla="*/ 223 h 1091"/>
                <a:gd name="T14" fmla="*/ 555 w 888"/>
                <a:gd name="T15" fmla="*/ 382 h 1091"/>
                <a:gd name="T16" fmla="*/ 888 w 888"/>
                <a:gd name="T17" fmla="*/ 382 h 1091"/>
                <a:gd name="T18" fmla="*/ 888 w 888"/>
                <a:gd name="T19" fmla="*/ 1091 h 1091"/>
                <a:gd name="T20" fmla="*/ 0 w 888"/>
                <a:gd name="T21" fmla="*/ 1091 h 1091"/>
                <a:gd name="T22" fmla="*/ 0 w 888"/>
                <a:gd name="T23" fmla="*/ 382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8" h="1091">
                  <a:moveTo>
                    <a:pt x="0" y="382"/>
                  </a:moveTo>
                  <a:lnTo>
                    <a:pt x="333" y="382"/>
                  </a:lnTo>
                  <a:lnTo>
                    <a:pt x="333" y="223"/>
                  </a:lnTo>
                  <a:lnTo>
                    <a:pt x="222" y="223"/>
                  </a:lnTo>
                  <a:lnTo>
                    <a:pt x="444" y="0"/>
                  </a:lnTo>
                  <a:lnTo>
                    <a:pt x="666" y="223"/>
                  </a:lnTo>
                  <a:lnTo>
                    <a:pt x="555" y="223"/>
                  </a:lnTo>
                  <a:lnTo>
                    <a:pt x="555" y="382"/>
                  </a:lnTo>
                  <a:lnTo>
                    <a:pt x="888" y="382"/>
                  </a:lnTo>
                  <a:lnTo>
                    <a:pt x="888" y="1091"/>
                  </a:lnTo>
                  <a:lnTo>
                    <a:pt x="0" y="1091"/>
                  </a:lnTo>
                  <a:lnTo>
                    <a:pt x="0" y="38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1">
              <a:extLst>
                <a:ext uri="{FF2B5EF4-FFF2-40B4-BE49-F238E27FC236}">
                  <a16:creationId xmlns:a16="http://schemas.microsoft.com/office/drawing/2014/main" xmlns="" id="{DF3078DF-C7B9-4033-A334-B72A74F9E20F}"/>
                </a:ext>
              </a:extLst>
            </p:cNvPr>
            <p:cNvSpPr>
              <a:spLocks/>
            </p:cNvSpPr>
            <p:nvPr/>
          </p:nvSpPr>
          <p:spPr bwMode="auto">
            <a:xfrm>
              <a:off x="552" y="2949"/>
              <a:ext cx="888" cy="1091"/>
            </a:xfrm>
            <a:custGeom>
              <a:avLst/>
              <a:gdLst>
                <a:gd name="T0" fmla="*/ 0 w 888"/>
                <a:gd name="T1" fmla="*/ 382 h 1091"/>
                <a:gd name="T2" fmla="*/ 333 w 888"/>
                <a:gd name="T3" fmla="*/ 382 h 1091"/>
                <a:gd name="T4" fmla="*/ 333 w 888"/>
                <a:gd name="T5" fmla="*/ 223 h 1091"/>
                <a:gd name="T6" fmla="*/ 222 w 888"/>
                <a:gd name="T7" fmla="*/ 223 h 1091"/>
                <a:gd name="T8" fmla="*/ 444 w 888"/>
                <a:gd name="T9" fmla="*/ 0 h 1091"/>
                <a:gd name="T10" fmla="*/ 666 w 888"/>
                <a:gd name="T11" fmla="*/ 223 h 1091"/>
                <a:gd name="T12" fmla="*/ 555 w 888"/>
                <a:gd name="T13" fmla="*/ 223 h 1091"/>
                <a:gd name="T14" fmla="*/ 555 w 888"/>
                <a:gd name="T15" fmla="*/ 382 h 1091"/>
                <a:gd name="T16" fmla="*/ 888 w 888"/>
                <a:gd name="T17" fmla="*/ 382 h 1091"/>
                <a:gd name="T18" fmla="*/ 888 w 888"/>
                <a:gd name="T19" fmla="*/ 1091 h 1091"/>
                <a:gd name="T20" fmla="*/ 0 w 888"/>
                <a:gd name="T21" fmla="*/ 1091 h 1091"/>
                <a:gd name="T22" fmla="*/ 0 w 888"/>
                <a:gd name="T23" fmla="*/ 382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8" h="1091">
                  <a:moveTo>
                    <a:pt x="0" y="382"/>
                  </a:moveTo>
                  <a:lnTo>
                    <a:pt x="333" y="382"/>
                  </a:lnTo>
                  <a:lnTo>
                    <a:pt x="333" y="223"/>
                  </a:lnTo>
                  <a:lnTo>
                    <a:pt x="222" y="223"/>
                  </a:lnTo>
                  <a:lnTo>
                    <a:pt x="444" y="0"/>
                  </a:lnTo>
                  <a:lnTo>
                    <a:pt x="666" y="223"/>
                  </a:lnTo>
                  <a:lnTo>
                    <a:pt x="555" y="223"/>
                  </a:lnTo>
                  <a:lnTo>
                    <a:pt x="555" y="382"/>
                  </a:lnTo>
                  <a:lnTo>
                    <a:pt x="888" y="382"/>
                  </a:lnTo>
                  <a:lnTo>
                    <a:pt x="888" y="1091"/>
                  </a:lnTo>
                  <a:lnTo>
                    <a:pt x="0" y="1091"/>
                  </a:lnTo>
                  <a:lnTo>
                    <a:pt x="0" y="382"/>
                  </a:lnTo>
                  <a:close/>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2">
              <a:extLst>
                <a:ext uri="{FF2B5EF4-FFF2-40B4-BE49-F238E27FC236}">
                  <a16:creationId xmlns:a16="http://schemas.microsoft.com/office/drawing/2014/main" xmlns="" id="{97EDA370-521C-4D53-AAF7-F077CC1A1DA3}"/>
                </a:ext>
              </a:extLst>
            </p:cNvPr>
            <p:cNvSpPr>
              <a:spLocks noChangeArrowheads="1"/>
            </p:cNvSpPr>
            <p:nvPr/>
          </p:nvSpPr>
          <p:spPr bwMode="auto">
            <a:xfrm>
              <a:off x="658" y="3547"/>
              <a:ext cx="27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What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xmlns="" id="{85C919D8-06CF-4CD4-B5B4-B2D556709CFD}"/>
                </a:ext>
              </a:extLst>
            </p:cNvPr>
            <p:cNvSpPr>
              <a:spLocks noChangeArrowheads="1"/>
            </p:cNvSpPr>
            <p:nvPr/>
          </p:nvSpPr>
          <p:spPr bwMode="auto">
            <a:xfrm>
              <a:off x="874" y="3547"/>
              <a:ext cx="5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rPr>
                <a:t>y</a:t>
              </a:r>
              <a:r>
                <a:rPr kumimoji="0" lang="en-US" altLang="en-US" sz="1000" b="0" i="0" u="none" strike="noStrike" cap="none" normalizeH="0" baseline="0" dirty="0">
                  <a:ln>
                    <a:noFill/>
                  </a:ln>
                  <a:solidFill>
                    <a:srgbClr val="000000"/>
                  </a:solidFill>
                  <a:effectLst/>
                  <a:latin typeface="Arial" panose="020B0604020202020204" pitchFamily="34" charset="0"/>
                </a:rPr>
                <a:t>ou plan to do: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xmlns="" id="{7F6CC1FD-3257-4C70-9AD4-BEC61F16F783}"/>
                </a:ext>
              </a:extLst>
            </p:cNvPr>
            <p:cNvSpPr>
              <a:spLocks noChangeArrowheads="1"/>
            </p:cNvSpPr>
            <p:nvPr/>
          </p:nvSpPr>
          <p:spPr bwMode="auto">
            <a:xfrm>
              <a:off x="648" y="3645"/>
              <a:ext cx="72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rPr>
                <a:t>H</a:t>
              </a:r>
              <a:r>
                <a:rPr kumimoji="0" lang="en-US" altLang="en-US" sz="1000" b="0" i="0" u="none" strike="noStrike" cap="none" normalizeH="0" baseline="0" dirty="0">
                  <a:ln>
                    <a:noFill/>
                  </a:ln>
                  <a:solidFill>
                    <a:srgbClr val="000000"/>
                  </a:solidFill>
                  <a:effectLst/>
                  <a:latin typeface="Arial" panose="020B0604020202020204" pitchFamily="34" charset="0"/>
                </a:rPr>
                <a:t>ow much and with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xmlns="" id="{F6416AF7-017A-46AC-9BE9-603E82037C04}"/>
                </a:ext>
              </a:extLst>
            </p:cNvPr>
            <p:cNvSpPr>
              <a:spLocks noChangeArrowheads="1"/>
            </p:cNvSpPr>
            <p:nvPr/>
          </p:nvSpPr>
          <p:spPr bwMode="auto">
            <a:xfrm>
              <a:off x="761" y="3743"/>
              <a:ext cx="55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what quality?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Freeform 46">
              <a:extLst>
                <a:ext uri="{FF2B5EF4-FFF2-40B4-BE49-F238E27FC236}">
                  <a16:creationId xmlns:a16="http://schemas.microsoft.com/office/drawing/2014/main" xmlns="" id="{416E20CA-0229-45CE-A5BE-4E6C7B942C53}"/>
                </a:ext>
              </a:extLst>
            </p:cNvPr>
            <p:cNvSpPr>
              <a:spLocks/>
            </p:cNvSpPr>
            <p:nvPr/>
          </p:nvSpPr>
          <p:spPr bwMode="auto">
            <a:xfrm>
              <a:off x="4312" y="2959"/>
              <a:ext cx="913" cy="1076"/>
            </a:xfrm>
            <a:custGeom>
              <a:avLst/>
              <a:gdLst>
                <a:gd name="T0" fmla="*/ 0 w 913"/>
                <a:gd name="T1" fmla="*/ 377 h 1076"/>
                <a:gd name="T2" fmla="*/ 342 w 913"/>
                <a:gd name="T3" fmla="*/ 377 h 1076"/>
                <a:gd name="T4" fmla="*/ 342 w 913"/>
                <a:gd name="T5" fmla="*/ 229 h 1076"/>
                <a:gd name="T6" fmla="*/ 228 w 913"/>
                <a:gd name="T7" fmla="*/ 229 h 1076"/>
                <a:gd name="T8" fmla="*/ 456 w 913"/>
                <a:gd name="T9" fmla="*/ 0 h 1076"/>
                <a:gd name="T10" fmla="*/ 685 w 913"/>
                <a:gd name="T11" fmla="*/ 229 h 1076"/>
                <a:gd name="T12" fmla="*/ 570 w 913"/>
                <a:gd name="T13" fmla="*/ 229 h 1076"/>
                <a:gd name="T14" fmla="*/ 570 w 913"/>
                <a:gd name="T15" fmla="*/ 377 h 1076"/>
                <a:gd name="T16" fmla="*/ 913 w 913"/>
                <a:gd name="T17" fmla="*/ 377 h 1076"/>
                <a:gd name="T18" fmla="*/ 913 w 913"/>
                <a:gd name="T19" fmla="*/ 1076 h 1076"/>
                <a:gd name="T20" fmla="*/ 0 w 913"/>
                <a:gd name="T21" fmla="*/ 1076 h 1076"/>
                <a:gd name="T22" fmla="*/ 0 w 913"/>
                <a:gd name="T23" fmla="*/ 37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3" h="1076">
                  <a:moveTo>
                    <a:pt x="0" y="377"/>
                  </a:moveTo>
                  <a:lnTo>
                    <a:pt x="342" y="377"/>
                  </a:lnTo>
                  <a:lnTo>
                    <a:pt x="342" y="229"/>
                  </a:lnTo>
                  <a:lnTo>
                    <a:pt x="228" y="229"/>
                  </a:lnTo>
                  <a:lnTo>
                    <a:pt x="456" y="0"/>
                  </a:lnTo>
                  <a:lnTo>
                    <a:pt x="685" y="229"/>
                  </a:lnTo>
                  <a:lnTo>
                    <a:pt x="570" y="229"/>
                  </a:lnTo>
                  <a:lnTo>
                    <a:pt x="570" y="377"/>
                  </a:lnTo>
                  <a:lnTo>
                    <a:pt x="913" y="377"/>
                  </a:lnTo>
                  <a:lnTo>
                    <a:pt x="913" y="1076"/>
                  </a:lnTo>
                  <a:lnTo>
                    <a:pt x="0" y="1076"/>
                  </a:lnTo>
                  <a:lnTo>
                    <a:pt x="0" y="37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7">
              <a:extLst>
                <a:ext uri="{FF2B5EF4-FFF2-40B4-BE49-F238E27FC236}">
                  <a16:creationId xmlns:a16="http://schemas.microsoft.com/office/drawing/2014/main" xmlns="" id="{F05A06C0-DA43-4E64-82C5-499487FDCC63}"/>
                </a:ext>
              </a:extLst>
            </p:cNvPr>
            <p:cNvSpPr>
              <a:spLocks/>
            </p:cNvSpPr>
            <p:nvPr/>
          </p:nvSpPr>
          <p:spPr bwMode="auto">
            <a:xfrm>
              <a:off x="4312" y="2959"/>
              <a:ext cx="913" cy="1076"/>
            </a:xfrm>
            <a:custGeom>
              <a:avLst/>
              <a:gdLst>
                <a:gd name="T0" fmla="*/ 0 w 913"/>
                <a:gd name="T1" fmla="*/ 377 h 1076"/>
                <a:gd name="T2" fmla="*/ 342 w 913"/>
                <a:gd name="T3" fmla="*/ 377 h 1076"/>
                <a:gd name="T4" fmla="*/ 342 w 913"/>
                <a:gd name="T5" fmla="*/ 229 h 1076"/>
                <a:gd name="T6" fmla="*/ 228 w 913"/>
                <a:gd name="T7" fmla="*/ 229 h 1076"/>
                <a:gd name="T8" fmla="*/ 456 w 913"/>
                <a:gd name="T9" fmla="*/ 0 h 1076"/>
                <a:gd name="T10" fmla="*/ 685 w 913"/>
                <a:gd name="T11" fmla="*/ 229 h 1076"/>
                <a:gd name="T12" fmla="*/ 570 w 913"/>
                <a:gd name="T13" fmla="*/ 229 h 1076"/>
                <a:gd name="T14" fmla="*/ 570 w 913"/>
                <a:gd name="T15" fmla="*/ 377 h 1076"/>
                <a:gd name="T16" fmla="*/ 913 w 913"/>
                <a:gd name="T17" fmla="*/ 377 h 1076"/>
                <a:gd name="T18" fmla="*/ 913 w 913"/>
                <a:gd name="T19" fmla="*/ 1076 h 1076"/>
                <a:gd name="T20" fmla="*/ 0 w 913"/>
                <a:gd name="T21" fmla="*/ 1076 h 1076"/>
                <a:gd name="T22" fmla="*/ 0 w 913"/>
                <a:gd name="T23" fmla="*/ 37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3" h="1076">
                  <a:moveTo>
                    <a:pt x="0" y="377"/>
                  </a:moveTo>
                  <a:lnTo>
                    <a:pt x="342" y="377"/>
                  </a:lnTo>
                  <a:lnTo>
                    <a:pt x="342" y="229"/>
                  </a:lnTo>
                  <a:lnTo>
                    <a:pt x="228" y="229"/>
                  </a:lnTo>
                  <a:lnTo>
                    <a:pt x="456" y="0"/>
                  </a:lnTo>
                  <a:lnTo>
                    <a:pt x="685" y="229"/>
                  </a:lnTo>
                  <a:lnTo>
                    <a:pt x="570" y="229"/>
                  </a:lnTo>
                  <a:lnTo>
                    <a:pt x="570" y="377"/>
                  </a:lnTo>
                  <a:lnTo>
                    <a:pt x="913" y="377"/>
                  </a:lnTo>
                  <a:lnTo>
                    <a:pt x="913" y="1076"/>
                  </a:lnTo>
                  <a:lnTo>
                    <a:pt x="0" y="1076"/>
                  </a:lnTo>
                  <a:lnTo>
                    <a:pt x="0" y="377"/>
                  </a:lnTo>
                  <a:close/>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48">
              <a:extLst>
                <a:ext uri="{FF2B5EF4-FFF2-40B4-BE49-F238E27FC236}">
                  <a16:creationId xmlns:a16="http://schemas.microsoft.com/office/drawing/2014/main" xmlns="" id="{D54B7136-9F43-4A79-8CF6-E0166A13334A}"/>
                </a:ext>
              </a:extLst>
            </p:cNvPr>
            <p:cNvSpPr>
              <a:spLocks noChangeArrowheads="1"/>
            </p:cNvSpPr>
            <p:nvPr/>
          </p:nvSpPr>
          <p:spPr bwMode="auto">
            <a:xfrm>
              <a:off x="4350" y="3377"/>
              <a:ext cx="85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The </a:t>
              </a:r>
              <a:r>
                <a:rPr kumimoji="0" lang="en-US" altLang="en-US" sz="1000" b="1" i="0" u="none" strike="noStrike" cap="none" normalizeH="0" baseline="0" dirty="0">
                  <a:ln>
                    <a:noFill/>
                  </a:ln>
                  <a:solidFill>
                    <a:srgbClr val="000000"/>
                  </a:solidFill>
                  <a:effectLst/>
                  <a:latin typeface="Arial" panose="020B0604020202020204" pitchFamily="34" charset="0"/>
                </a:rPr>
                <a:t>sustained</a:t>
              </a:r>
              <a:r>
                <a:rPr kumimoji="0" lang="en-US" altLang="en-US" sz="1000" b="0" i="0" u="none" strike="noStrike" cap="none" normalizeH="0" baseline="0" dirty="0">
                  <a:ln>
                    <a:noFill/>
                  </a:ln>
                  <a:solidFill>
                    <a:srgbClr val="000000"/>
                  </a:solidFill>
                  <a:effectLst/>
                  <a:latin typeface="Arial" panose="020B0604020202020204" pitchFamily="34" charset="0"/>
                </a:rPr>
                <a:t> effect that you want to achieve. Amongst; a) your target groups; and then b) the community as-a-whole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Freeform 54">
              <a:extLst>
                <a:ext uri="{FF2B5EF4-FFF2-40B4-BE49-F238E27FC236}">
                  <a16:creationId xmlns:a16="http://schemas.microsoft.com/office/drawing/2014/main" xmlns="" id="{9357015F-7F96-4192-A8E5-577F27ADD136}"/>
                </a:ext>
              </a:extLst>
            </p:cNvPr>
            <p:cNvSpPr>
              <a:spLocks/>
            </p:cNvSpPr>
            <p:nvPr/>
          </p:nvSpPr>
          <p:spPr bwMode="auto">
            <a:xfrm>
              <a:off x="1924" y="1186"/>
              <a:ext cx="1760" cy="654"/>
            </a:xfrm>
            <a:custGeom>
              <a:avLst/>
              <a:gdLst>
                <a:gd name="T0" fmla="*/ 0 w 1760"/>
                <a:gd name="T1" fmla="*/ 0 h 824"/>
                <a:gd name="T2" fmla="*/ 1760 w 1760"/>
                <a:gd name="T3" fmla="*/ 0 h 824"/>
                <a:gd name="T4" fmla="*/ 1760 w 1760"/>
                <a:gd name="T5" fmla="*/ 536 h 824"/>
                <a:gd name="T6" fmla="*/ 983 w 1760"/>
                <a:gd name="T7" fmla="*/ 536 h 824"/>
                <a:gd name="T8" fmla="*/ 983 w 1760"/>
                <a:gd name="T9" fmla="*/ 618 h 824"/>
                <a:gd name="T10" fmla="*/ 1085 w 1760"/>
                <a:gd name="T11" fmla="*/ 618 h 824"/>
                <a:gd name="T12" fmla="*/ 880 w 1760"/>
                <a:gd name="T13" fmla="*/ 824 h 824"/>
                <a:gd name="T14" fmla="*/ 675 w 1760"/>
                <a:gd name="T15" fmla="*/ 618 h 824"/>
                <a:gd name="T16" fmla="*/ 777 w 1760"/>
                <a:gd name="T17" fmla="*/ 618 h 824"/>
                <a:gd name="T18" fmla="*/ 777 w 1760"/>
                <a:gd name="T19" fmla="*/ 536 h 824"/>
                <a:gd name="T20" fmla="*/ 0 w 1760"/>
                <a:gd name="T21" fmla="*/ 536 h 824"/>
                <a:gd name="T22" fmla="*/ 0 w 1760"/>
                <a:gd name="T2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0" h="824">
                  <a:moveTo>
                    <a:pt x="0" y="0"/>
                  </a:moveTo>
                  <a:lnTo>
                    <a:pt x="1760" y="0"/>
                  </a:lnTo>
                  <a:lnTo>
                    <a:pt x="1760" y="536"/>
                  </a:lnTo>
                  <a:lnTo>
                    <a:pt x="983" y="536"/>
                  </a:lnTo>
                  <a:lnTo>
                    <a:pt x="983" y="618"/>
                  </a:lnTo>
                  <a:lnTo>
                    <a:pt x="1085" y="618"/>
                  </a:lnTo>
                  <a:lnTo>
                    <a:pt x="880" y="824"/>
                  </a:lnTo>
                  <a:lnTo>
                    <a:pt x="675" y="618"/>
                  </a:lnTo>
                  <a:lnTo>
                    <a:pt x="777" y="618"/>
                  </a:lnTo>
                  <a:lnTo>
                    <a:pt x="777" y="536"/>
                  </a:lnTo>
                  <a:lnTo>
                    <a:pt x="0" y="536"/>
                  </a:lnTo>
                  <a:lnTo>
                    <a:pt x="0" y="0"/>
                  </a:lnTo>
                  <a:close/>
                </a:path>
              </a:pathLst>
            </a:custGeom>
            <a:solidFill>
              <a:srgbClr val="E4CA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5">
              <a:extLst>
                <a:ext uri="{FF2B5EF4-FFF2-40B4-BE49-F238E27FC236}">
                  <a16:creationId xmlns:a16="http://schemas.microsoft.com/office/drawing/2014/main" xmlns="" id="{018252F7-D7E8-4895-A958-ECF6FF08C442}"/>
                </a:ext>
              </a:extLst>
            </p:cNvPr>
            <p:cNvSpPr>
              <a:spLocks noChangeArrowheads="1"/>
            </p:cNvSpPr>
            <p:nvPr/>
          </p:nvSpPr>
          <p:spPr bwMode="auto">
            <a:xfrm>
              <a:off x="2234" y="1325"/>
              <a:ext cx="10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1 Context / Situation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xmlns="" id="{DC42CEEE-A265-4DEE-A10F-EB056883012E}"/>
                </a:ext>
              </a:extLst>
            </p:cNvPr>
            <p:cNvSpPr>
              <a:spLocks noChangeArrowheads="1"/>
            </p:cNvSpPr>
            <p:nvPr/>
          </p:nvSpPr>
          <p:spPr bwMode="auto">
            <a:xfrm>
              <a:off x="2114" y="1835"/>
              <a:ext cx="1431" cy="288"/>
            </a:xfrm>
            <a:prstGeom prst="rect">
              <a:avLst/>
            </a:prstGeom>
            <a:solidFill>
              <a:srgbClr val="E4C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7">
              <a:extLst>
                <a:ext uri="{FF2B5EF4-FFF2-40B4-BE49-F238E27FC236}">
                  <a16:creationId xmlns:a16="http://schemas.microsoft.com/office/drawing/2014/main" xmlns="" id="{8AB77F85-35E2-4F2F-A3D2-DDB4491B8172}"/>
                </a:ext>
              </a:extLst>
            </p:cNvPr>
            <p:cNvSpPr>
              <a:spLocks noChangeArrowheads="1"/>
            </p:cNvSpPr>
            <p:nvPr/>
          </p:nvSpPr>
          <p:spPr bwMode="auto">
            <a:xfrm>
              <a:off x="2399" y="1925"/>
              <a:ext cx="8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rPr>
                <a:t>2</a:t>
              </a:r>
              <a:r>
                <a:rPr kumimoji="0" lang="en-US" altLang="en-US" sz="1400" b="1" i="0" u="none" strike="noStrike" cap="none" normalizeH="0" baseline="0" dirty="0">
                  <a:ln>
                    <a:noFill/>
                  </a:ln>
                  <a:solidFill>
                    <a:srgbClr val="000000"/>
                  </a:solidFill>
                  <a:effectLst/>
                  <a:latin typeface="Arial" panose="020B0604020202020204" pitchFamily="34" charset="0"/>
                </a:rPr>
                <a:t> Target groups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Freeform 60">
              <a:extLst>
                <a:ext uri="{FF2B5EF4-FFF2-40B4-BE49-F238E27FC236}">
                  <a16:creationId xmlns:a16="http://schemas.microsoft.com/office/drawing/2014/main" xmlns="" id="{E7492636-7010-4F95-B1CA-430E6CC9F5FE}"/>
                </a:ext>
              </a:extLst>
            </p:cNvPr>
            <p:cNvSpPr>
              <a:spLocks noEditPoints="1"/>
            </p:cNvSpPr>
            <p:nvPr/>
          </p:nvSpPr>
          <p:spPr bwMode="auto">
            <a:xfrm>
              <a:off x="2691" y="2599"/>
              <a:ext cx="407" cy="72"/>
            </a:xfrm>
            <a:custGeom>
              <a:avLst/>
              <a:gdLst>
                <a:gd name="T0" fmla="*/ 0 w 1270"/>
                <a:gd name="T1" fmla="*/ 87 h 223"/>
                <a:gd name="T2" fmla="*/ 1223 w 1270"/>
                <a:gd name="T3" fmla="*/ 88 h 223"/>
                <a:gd name="T4" fmla="*/ 1223 w 1270"/>
                <a:gd name="T5" fmla="*/ 136 h 223"/>
                <a:gd name="T6" fmla="*/ 0 w 1270"/>
                <a:gd name="T7" fmla="*/ 135 h 223"/>
                <a:gd name="T8" fmla="*/ 0 w 1270"/>
                <a:gd name="T9" fmla="*/ 87 h 223"/>
                <a:gd name="T10" fmla="*/ 1091 w 1270"/>
                <a:gd name="T11" fmla="*/ 7 h 223"/>
                <a:gd name="T12" fmla="*/ 1270 w 1270"/>
                <a:gd name="T13" fmla="*/ 112 h 223"/>
                <a:gd name="T14" fmla="*/ 1091 w 1270"/>
                <a:gd name="T15" fmla="*/ 216 h 223"/>
                <a:gd name="T16" fmla="*/ 1058 w 1270"/>
                <a:gd name="T17" fmla="*/ 208 h 223"/>
                <a:gd name="T18" fmla="*/ 1067 w 1270"/>
                <a:gd name="T19" fmla="*/ 175 h 223"/>
                <a:gd name="T20" fmla="*/ 1211 w 1270"/>
                <a:gd name="T21" fmla="*/ 91 h 223"/>
                <a:gd name="T22" fmla="*/ 1211 w 1270"/>
                <a:gd name="T23" fmla="*/ 132 h 223"/>
                <a:gd name="T24" fmla="*/ 1067 w 1270"/>
                <a:gd name="T25" fmla="*/ 48 h 223"/>
                <a:gd name="T26" fmla="*/ 1058 w 1270"/>
                <a:gd name="T27" fmla="*/ 15 h 223"/>
                <a:gd name="T28" fmla="*/ 1091 w 1270"/>
                <a:gd name="T29" fmla="*/ 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0" h="223">
                  <a:moveTo>
                    <a:pt x="0" y="87"/>
                  </a:moveTo>
                  <a:lnTo>
                    <a:pt x="1223" y="88"/>
                  </a:lnTo>
                  <a:lnTo>
                    <a:pt x="1223" y="136"/>
                  </a:lnTo>
                  <a:lnTo>
                    <a:pt x="0" y="135"/>
                  </a:lnTo>
                  <a:lnTo>
                    <a:pt x="0" y="87"/>
                  </a:lnTo>
                  <a:close/>
                  <a:moveTo>
                    <a:pt x="1091" y="7"/>
                  </a:moveTo>
                  <a:lnTo>
                    <a:pt x="1270" y="112"/>
                  </a:lnTo>
                  <a:lnTo>
                    <a:pt x="1091" y="216"/>
                  </a:lnTo>
                  <a:cubicBezTo>
                    <a:pt x="1080" y="223"/>
                    <a:pt x="1065" y="219"/>
                    <a:pt x="1058" y="208"/>
                  </a:cubicBezTo>
                  <a:cubicBezTo>
                    <a:pt x="1051" y="196"/>
                    <a:pt x="1055" y="182"/>
                    <a:pt x="1067" y="175"/>
                  </a:cubicBezTo>
                  <a:lnTo>
                    <a:pt x="1211" y="91"/>
                  </a:lnTo>
                  <a:lnTo>
                    <a:pt x="1211" y="132"/>
                  </a:lnTo>
                  <a:lnTo>
                    <a:pt x="1067" y="48"/>
                  </a:lnTo>
                  <a:cubicBezTo>
                    <a:pt x="1055" y="42"/>
                    <a:pt x="1051" y="27"/>
                    <a:pt x="1058" y="15"/>
                  </a:cubicBezTo>
                  <a:cubicBezTo>
                    <a:pt x="1065" y="4"/>
                    <a:pt x="1080" y="0"/>
                    <a:pt x="1091"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1">
              <a:extLst>
                <a:ext uri="{FF2B5EF4-FFF2-40B4-BE49-F238E27FC236}">
                  <a16:creationId xmlns:a16="http://schemas.microsoft.com/office/drawing/2014/main" xmlns="" id="{4C1CEBCB-E03C-457C-956D-D90A0A642FA4}"/>
                </a:ext>
              </a:extLst>
            </p:cNvPr>
            <p:cNvSpPr>
              <a:spLocks noEditPoints="1"/>
            </p:cNvSpPr>
            <p:nvPr/>
          </p:nvSpPr>
          <p:spPr bwMode="auto">
            <a:xfrm>
              <a:off x="3876" y="2594"/>
              <a:ext cx="571" cy="72"/>
            </a:xfrm>
            <a:custGeom>
              <a:avLst/>
              <a:gdLst>
                <a:gd name="T0" fmla="*/ 0 w 1781"/>
                <a:gd name="T1" fmla="*/ 87 h 223"/>
                <a:gd name="T2" fmla="*/ 1734 w 1781"/>
                <a:gd name="T3" fmla="*/ 88 h 223"/>
                <a:gd name="T4" fmla="*/ 1734 w 1781"/>
                <a:gd name="T5" fmla="*/ 136 h 223"/>
                <a:gd name="T6" fmla="*/ 0 w 1781"/>
                <a:gd name="T7" fmla="*/ 135 h 223"/>
                <a:gd name="T8" fmla="*/ 0 w 1781"/>
                <a:gd name="T9" fmla="*/ 87 h 223"/>
                <a:gd name="T10" fmla="*/ 1602 w 1781"/>
                <a:gd name="T11" fmla="*/ 7 h 223"/>
                <a:gd name="T12" fmla="*/ 1781 w 1781"/>
                <a:gd name="T13" fmla="*/ 112 h 223"/>
                <a:gd name="T14" fmla="*/ 1602 w 1781"/>
                <a:gd name="T15" fmla="*/ 216 h 223"/>
                <a:gd name="T16" fmla="*/ 1569 w 1781"/>
                <a:gd name="T17" fmla="*/ 208 h 223"/>
                <a:gd name="T18" fmla="*/ 1577 w 1781"/>
                <a:gd name="T19" fmla="*/ 175 h 223"/>
                <a:gd name="T20" fmla="*/ 1721 w 1781"/>
                <a:gd name="T21" fmla="*/ 91 h 223"/>
                <a:gd name="T22" fmla="*/ 1721 w 1781"/>
                <a:gd name="T23" fmla="*/ 132 h 223"/>
                <a:gd name="T24" fmla="*/ 1577 w 1781"/>
                <a:gd name="T25" fmla="*/ 48 h 223"/>
                <a:gd name="T26" fmla="*/ 1569 w 1781"/>
                <a:gd name="T27" fmla="*/ 15 h 223"/>
                <a:gd name="T28" fmla="*/ 1602 w 1781"/>
                <a:gd name="T29" fmla="*/ 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1" h="223">
                  <a:moveTo>
                    <a:pt x="0" y="87"/>
                  </a:moveTo>
                  <a:lnTo>
                    <a:pt x="1734" y="88"/>
                  </a:lnTo>
                  <a:lnTo>
                    <a:pt x="1734" y="136"/>
                  </a:lnTo>
                  <a:lnTo>
                    <a:pt x="0" y="135"/>
                  </a:lnTo>
                  <a:lnTo>
                    <a:pt x="0" y="87"/>
                  </a:lnTo>
                  <a:close/>
                  <a:moveTo>
                    <a:pt x="1602" y="7"/>
                  </a:moveTo>
                  <a:lnTo>
                    <a:pt x="1781" y="112"/>
                  </a:lnTo>
                  <a:lnTo>
                    <a:pt x="1602" y="216"/>
                  </a:lnTo>
                  <a:cubicBezTo>
                    <a:pt x="1590" y="223"/>
                    <a:pt x="1575" y="219"/>
                    <a:pt x="1569" y="208"/>
                  </a:cubicBezTo>
                  <a:cubicBezTo>
                    <a:pt x="1562" y="196"/>
                    <a:pt x="1566" y="182"/>
                    <a:pt x="1577" y="175"/>
                  </a:cubicBezTo>
                  <a:lnTo>
                    <a:pt x="1721" y="91"/>
                  </a:lnTo>
                  <a:lnTo>
                    <a:pt x="1721" y="132"/>
                  </a:lnTo>
                  <a:lnTo>
                    <a:pt x="1577" y="48"/>
                  </a:lnTo>
                  <a:cubicBezTo>
                    <a:pt x="1566" y="42"/>
                    <a:pt x="1562" y="27"/>
                    <a:pt x="1569" y="15"/>
                  </a:cubicBezTo>
                  <a:cubicBezTo>
                    <a:pt x="1576" y="4"/>
                    <a:pt x="1590" y="0"/>
                    <a:pt x="1602" y="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6" name="Rectangle 35">
            <a:extLst>
              <a:ext uri="{FF2B5EF4-FFF2-40B4-BE49-F238E27FC236}">
                <a16:creationId xmlns:a16="http://schemas.microsoft.com/office/drawing/2014/main" xmlns="" id="{E741D4B4-B74F-4462-B646-422AF7C1970E}"/>
              </a:ext>
            </a:extLst>
          </p:cNvPr>
          <p:cNvSpPr/>
          <p:nvPr/>
        </p:nvSpPr>
        <p:spPr>
          <a:xfrm>
            <a:off x="281805" y="574707"/>
            <a:ext cx="8016057" cy="1184940"/>
          </a:xfrm>
          <a:prstGeom prst="rect">
            <a:avLst/>
          </a:prstGeom>
          <a:solidFill>
            <a:schemeClr val="bg1">
              <a:lumMod val="85000"/>
            </a:schemeClr>
          </a:solidFill>
          <a:ln>
            <a:solidFill>
              <a:schemeClr val="accent1"/>
            </a:solidFill>
          </a:ln>
        </p:spPr>
        <p:txBody>
          <a:bodyPr wrap="square">
            <a:spAutoFit/>
          </a:bodyPr>
          <a:lstStyle/>
          <a:p>
            <a:pPr marL="285750" indent="-285750">
              <a:spcBef>
                <a:spcPts val="300"/>
              </a:spcBef>
              <a:spcAft>
                <a:spcPts val="300"/>
              </a:spcAft>
              <a:buFont typeface="Arial" panose="020B0604020202020204" pitchFamily="34" charset="0"/>
              <a:buChar char="•"/>
            </a:pPr>
            <a:r>
              <a:rPr lang="en-US" sz="1400" dirty="0"/>
              <a:t>Breaking up ideas standard components, which are </a:t>
            </a:r>
            <a:r>
              <a:rPr lang="en-US" sz="1400" b="1" u="sng" dirty="0"/>
              <a:t>intended to be useful</a:t>
            </a:r>
          </a:p>
          <a:p>
            <a:pPr marL="285750" indent="-285750">
              <a:spcBef>
                <a:spcPts val="300"/>
              </a:spcBef>
              <a:spcAft>
                <a:spcPts val="300"/>
              </a:spcAft>
              <a:buFont typeface="Arial" panose="020B0604020202020204" pitchFamily="34" charset="0"/>
              <a:buChar char="•"/>
            </a:pPr>
            <a:r>
              <a:rPr lang="en-US" sz="1400" dirty="0"/>
              <a:t>Components addresses in sequence. ‘Backwards mapping’</a:t>
            </a:r>
          </a:p>
          <a:p>
            <a:pPr marL="285750" indent="-285750">
              <a:spcBef>
                <a:spcPts val="300"/>
              </a:spcBef>
              <a:spcAft>
                <a:spcPts val="300"/>
              </a:spcAft>
              <a:buFont typeface="Arial" panose="020B0604020202020204" pitchFamily="34" charset="0"/>
              <a:buChar char="•"/>
            </a:pPr>
            <a:r>
              <a:rPr lang="en-US" sz="1400" dirty="0"/>
              <a:t>Aim to identify the sequence or journey of change (where possible)</a:t>
            </a:r>
          </a:p>
          <a:p>
            <a:pPr marL="285750" indent="-285750">
              <a:spcBef>
                <a:spcPts val="300"/>
              </a:spcBef>
              <a:spcAft>
                <a:spcPts val="300"/>
              </a:spcAft>
              <a:buFont typeface="Arial" panose="020B0604020202020204" pitchFamily="34" charset="0"/>
              <a:buChar char="•"/>
            </a:pPr>
            <a:r>
              <a:rPr lang="en-US" sz="1400" dirty="0"/>
              <a:t>Often </a:t>
            </a:r>
            <a:r>
              <a:rPr lang="en-GB" sz="1400" dirty="0"/>
              <a:t>summarised</a:t>
            </a:r>
            <a:r>
              <a:rPr lang="en-US" sz="1400" dirty="0"/>
              <a:t> / represented as a diagram (optional)</a:t>
            </a:r>
          </a:p>
        </p:txBody>
      </p:sp>
    </p:spTree>
    <p:extLst>
      <p:ext uri="{BB962C8B-B14F-4D97-AF65-F5344CB8AC3E}">
        <p14:creationId xmlns:p14="http://schemas.microsoft.com/office/powerpoint/2010/main" val="12606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3" y="558800"/>
            <a:ext cx="7104743" cy="411018"/>
          </a:xfrm>
        </p:spPr>
        <p:txBody>
          <a:bodyPr/>
          <a:lstStyle/>
          <a:p>
            <a:r>
              <a:rPr lang="en-GB" b="1" dirty="0"/>
              <a:t>benefits of Theories of Change</a:t>
            </a:r>
          </a:p>
        </p:txBody>
      </p:sp>
      <p:sp>
        <p:nvSpPr>
          <p:cNvPr id="4" name="Content Placeholder 3"/>
          <p:cNvSpPr>
            <a:spLocks noGrp="1"/>
          </p:cNvSpPr>
          <p:nvPr>
            <p:ph idx="1"/>
          </p:nvPr>
        </p:nvSpPr>
        <p:spPr>
          <a:xfrm>
            <a:off x="449263" y="1159008"/>
            <a:ext cx="8229788" cy="5140192"/>
          </a:xfrm>
        </p:spPr>
        <p:txBody>
          <a:bodyPr/>
          <a:lstStyle/>
          <a:p>
            <a:pPr lvl="0"/>
            <a:r>
              <a:rPr lang="en-GB" sz="1500" b="1" dirty="0"/>
              <a:t>Project design / review: </a:t>
            </a:r>
            <a:r>
              <a:rPr lang="en-GB" sz="1500" dirty="0"/>
              <a:t>A forum that encourages people to challenge themselves; review the evidence base; and think seriously about context, priorities and plans. </a:t>
            </a:r>
            <a:r>
              <a:rPr lang="en-GB" sz="1500" i="1" dirty="0">
                <a:solidFill>
                  <a:schemeClr val="accent1">
                    <a:lumMod val="60000"/>
                    <a:lumOff val="40000"/>
                  </a:schemeClr>
                </a:solidFill>
              </a:rPr>
              <a:t>Leading to stronger underlying thinking – and better projects.</a:t>
            </a:r>
          </a:p>
          <a:p>
            <a:pPr lvl="0"/>
            <a:r>
              <a:rPr lang="en-GB" sz="1500" b="1" dirty="0"/>
              <a:t>Strengthening teams and team motivation through; </a:t>
            </a:r>
            <a:endParaRPr lang="en-GB" sz="1500" dirty="0"/>
          </a:p>
          <a:p>
            <a:pPr lvl="1"/>
            <a:r>
              <a:rPr lang="en-GB" sz="1500" b="1" dirty="0"/>
              <a:t>Dialogue and debate: </a:t>
            </a:r>
            <a:r>
              <a:rPr lang="en-GB" sz="1500" dirty="0"/>
              <a:t>Bringing people together to share their views and experiences </a:t>
            </a:r>
            <a:r>
              <a:rPr lang="en-GB" sz="1500" i="1" dirty="0">
                <a:solidFill>
                  <a:schemeClr val="accent1">
                    <a:lumMod val="60000"/>
                    <a:lumOff val="40000"/>
                  </a:schemeClr>
                </a:solidFill>
              </a:rPr>
              <a:t>Leading to better understanding between colleagues, inclusion of a wide spectrum of views and greater buy-in / commitment.</a:t>
            </a:r>
            <a:endParaRPr lang="en-GB" sz="1500" dirty="0"/>
          </a:p>
          <a:p>
            <a:pPr lvl="1"/>
            <a:r>
              <a:rPr lang="en-GB" sz="1500" b="1" dirty="0"/>
              <a:t>Clarity: </a:t>
            </a:r>
            <a:r>
              <a:rPr lang="en-GB" sz="1500" dirty="0"/>
              <a:t>Working towards succinct / consistent plans. </a:t>
            </a:r>
            <a:r>
              <a:rPr lang="en-GB" sz="1500" i="1" dirty="0">
                <a:solidFill>
                  <a:schemeClr val="accent1">
                    <a:lumMod val="60000"/>
                    <a:lumOff val="40000"/>
                  </a:schemeClr>
                </a:solidFill>
              </a:rPr>
              <a:t>Leading to a greater strength of purpose and team motivation</a:t>
            </a:r>
          </a:p>
          <a:p>
            <a:pPr lvl="0"/>
            <a:r>
              <a:rPr lang="en-GB" sz="1500" b="1" dirty="0"/>
              <a:t>Better monitoring and evaluation through;</a:t>
            </a:r>
            <a:endParaRPr lang="en-GB" sz="1500" dirty="0"/>
          </a:p>
          <a:p>
            <a:pPr lvl="1"/>
            <a:r>
              <a:rPr lang="en-GB" sz="1500" b="1" dirty="0"/>
              <a:t>Improved monitoring and evaluation plans: </a:t>
            </a:r>
            <a:r>
              <a:rPr lang="en-GB" sz="1500" dirty="0"/>
              <a:t>A blueprint for what needs to be measured and identifying research priorities.</a:t>
            </a:r>
            <a:r>
              <a:rPr lang="en-GB" sz="1500" i="1" dirty="0">
                <a:solidFill>
                  <a:schemeClr val="accent1">
                    <a:lumMod val="60000"/>
                    <a:lumOff val="40000"/>
                  </a:schemeClr>
                </a:solidFill>
              </a:rPr>
              <a:t> Leading to better quality evaluations</a:t>
            </a:r>
            <a:endParaRPr lang="en-GB" sz="1500" dirty="0"/>
          </a:p>
          <a:p>
            <a:pPr lvl="1"/>
            <a:r>
              <a:rPr lang="en-GB" sz="1500" b="1" dirty="0"/>
              <a:t>Frameworks for performance assessment and reporting: </a:t>
            </a:r>
            <a:r>
              <a:rPr lang="en-GB" sz="1500" dirty="0"/>
              <a:t>Identifying shorter-term indicators of success and the basis for a narrative about project effectiveness. </a:t>
            </a:r>
            <a:r>
              <a:rPr lang="en-GB" sz="1500" i="1" dirty="0">
                <a:solidFill>
                  <a:schemeClr val="accent1">
                    <a:lumMod val="60000"/>
                    <a:lumOff val="40000"/>
                  </a:schemeClr>
                </a:solidFill>
              </a:rPr>
              <a:t>Leading to more timely and robust accounts of project effectiveness</a:t>
            </a:r>
            <a:endParaRPr lang="en-GB" sz="1500" dirty="0"/>
          </a:p>
          <a:p>
            <a:r>
              <a:rPr lang="en-GB" sz="1500" b="1" dirty="0"/>
              <a:t>Better external communications and better conversations with partners: </a:t>
            </a:r>
            <a:r>
              <a:rPr lang="en-GB" sz="1500" dirty="0"/>
              <a:t>A tool for showing project aims quickly and showing that the ‘change process’ has been thought through. </a:t>
            </a:r>
            <a:r>
              <a:rPr lang="en-GB" sz="1500" i="1" dirty="0">
                <a:solidFill>
                  <a:schemeClr val="accent1">
                    <a:lumMod val="60000"/>
                    <a:lumOff val="40000"/>
                  </a:schemeClr>
                </a:solidFill>
              </a:rPr>
              <a:t>Leading to wider understanding and confidence </a:t>
            </a:r>
          </a:p>
          <a:p>
            <a:pPr marL="0" lvl="0" indent="0">
              <a:buNone/>
            </a:pPr>
            <a:endParaRPr lang="en-GB" sz="1500" dirty="0"/>
          </a:p>
          <a:p>
            <a:endParaRPr lang="en-GB" sz="1500" i="1" dirty="0">
              <a:solidFill>
                <a:schemeClr val="accent1">
                  <a:lumMod val="60000"/>
                  <a:lumOff val="40000"/>
                </a:schemeClr>
              </a:solidFill>
            </a:endParaRPr>
          </a:p>
          <a:p>
            <a:endParaRPr lang="en-GB" sz="1500" i="1" dirty="0">
              <a:solidFill>
                <a:schemeClr val="accent1">
                  <a:lumMod val="60000"/>
                  <a:lumOff val="40000"/>
                </a:schemeClr>
              </a:solidFill>
            </a:endParaRPr>
          </a:p>
          <a:p>
            <a:endParaRPr lang="en-GB" sz="1500" dirty="0"/>
          </a:p>
          <a:p>
            <a:endParaRPr lang="en-GB" sz="1500" dirty="0"/>
          </a:p>
        </p:txBody>
      </p:sp>
    </p:spTree>
    <p:extLst>
      <p:ext uri="{BB962C8B-B14F-4D97-AF65-F5344CB8AC3E}">
        <p14:creationId xmlns:p14="http://schemas.microsoft.com/office/powerpoint/2010/main" val="261155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1818" y="2461163"/>
            <a:ext cx="4006995" cy="1173595"/>
          </a:xfrm>
        </p:spPr>
        <p:txBody>
          <a:bodyPr/>
          <a:lstStyle/>
          <a:p>
            <a:r>
              <a:rPr lang="en-GB" dirty="0"/>
              <a:t>How to do it</a:t>
            </a:r>
            <a:br>
              <a:rPr lang="en-GB" dirty="0"/>
            </a:br>
            <a:endParaRPr lang="en-GB" dirty="0"/>
          </a:p>
        </p:txBody>
      </p:sp>
    </p:spTree>
    <p:extLst>
      <p:ext uri="{BB962C8B-B14F-4D97-AF65-F5344CB8AC3E}">
        <p14:creationId xmlns:p14="http://schemas.microsoft.com/office/powerpoint/2010/main" val="3566426775"/>
      </p:ext>
    </p:extLst>
  </p:cSld>
  <p:clrMapOvr>
    <a:masterClrMapping/>
  </p:clrMapOvr>
</p:sld>
</file>

<file path=ppt/theme/theme1.xml><?xml version="1.0" encoding="utf-8"?>
<a:theme xmlns:a="http://schemas.openxmlformats.org/drawingml/2006/main" name="blank">
  <a:themeElements>
    <a:clrScheme name="NPC">
      <a:dk1>
        <a:srgbClr val="000000"/>
      </a:dk1>
      <a:lt1>
        <a:sysClr val="window" lastClr="FFFFFF"/>
      </a:lt1>
      <a:dk2>
        <a:srgbClr val="F26F21"/>
      </a:dk2>
      <a:lt2>
        <a:srgbClr val="FFCA05"/>
      </a:lt2>
      <a:accent1>
        <a:srgbClr val="662583"/>
      </a:accent1>
      <a:accent2>
        <a:srgbClr val="F89C1C"/>
      </a:accent2>
      <a:accent3>
        <a:srgbClr val="EC0080"/>
      </a:accent3>
      <a:accent4>
        <a:srgbClr val="FFCA05"/>
      </a:accent4>
      <a:accent5>
        <a:srgbClr val="881866"/>
      </a:accent5>
      <a:accent6>
        <a:srgbClr val="F26F21"/>
      </a:accent6>
      <a:hlink>
        <a:srgbClr val="EC0080"/>
      </a:hlink>
      <a:folHlink>
        <a:srgbClr val="EC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PC">
    <a:dk1>
      <a:srgbClr val="000000"/>
    </a:dk1>
    <a:lt1>
      <a:sysClr val="window" lastClr="FFFFFF"/>
    </a:lt1>
    <a:dk2>
      <a:srgbClr val="F26F21"/>
    </a:dk2>
    <a:lt2>
      <a:srgbClr val="FFCA05"/>
    </a:lt2>
    <a:accent1>
      <a:srgbClr val="662583"/>
    </a:accent1>
    <a:accent2>
      <a:srgbClr val="F89C1C"/>
    </a:accent2>
    <a:accent3>
      <a:srgbClr val="EC0080"/>
    </a:accent3>
    <a:accent4>
      <a:srgbClr val="FFCA05"/>
    </a:accent4>
    <a:accent5>
      <a:srgbClr val="881866"/>
    </a:accent5>
    <a:accent6>
      <a:srgbClr val="F26F21"/>
    </a:accent6>
    <a:hlink>
      <a:srgbClr val="EC0080"/>
    </a:hlink>
    <a:folHlink>
      <a:srgbClr val="EC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3C238B6B049046AA9E310D9AA71AE9" ma:contentTypeVersion="11" ma:contentTypeDescription="Create a new document." ma:contentTypeScope="" ma:versionID="50c65085988f9bbd8db28f974490b8fb">
  <xsd:schema xmlns:xsd="http://www.w3.org/2001/XMLSchema" xmlns:xs="http://www.w3.org/2001/XMLSchema" xmlns:p="http://schemas.microsoft.com/office/2006/metadata/properties" xmlns:ns3="a146d234-1793-4408-b3eb-68721972955e" xmlns:ns4="432baaff-e195-45cf-8a9c-da9fee32d0c2" targetNamespace="http://schemas.microsoft.com/office/2006/metadata/properties" ma:root="true" ma:fieldsID="0b895aa5f13179c6107f011974636bd0" ns3:_="" ns4:_="">
    <xsd:import namespace="a146d234-1793-4408-b3eb-68721972955e"/>
    <xsd:import namespace="432baaff-e195-45cf-8a9c-da9fee32d0c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6d234-1793-4408-b3eb-6872197295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2baaff-e195-45cf-8a9c-da9fee32d0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85B35F-DB8D-4A52-8C1F-DE01FBD8415A}">
  <ds:schemaRefs>
    <ds:schemaRef ds:uri="a146d234-1793-4408-b3eb-68721972955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432baaff-e195-45cf-8a9c-da9fee32d0c2"/>
  </ds:schemaRefs>
</ds:datastoreItem>
</file>

<file path=customXml/itemProps2.xml><?xml version="1.0" encoding="utf-8"?>
<ds:datastoreItem xmlns:ds="http://schemas.openxmlformats.org/officeDocument/2006/customXml" ds:itemID="{53188F62-BA14-4E47-A6EE-D652E39735B4}">
  <ds:schemaRefs>
    <ds:schemaRef ds:uri="http://schemas.microsoft.com/sharepoint/v3/contenttype/forms"/>
  </ds:schemaRefs>
</ds:datastoreItem>
</file>

<file path=customXml/itemProps3.xml><?xml version="1.0" encoding="utf-8"?>
<ds:datastoreItem xmlns:ds="http://schemas.openxmlformats.org/officeDocument/2006/customXml" ds:itemID="{BC73E490-9E0C-4ABE-87B6-D2D63DEAF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6d234-1793-4408-b3eb-68721972955e"/>
    <ds:schemaRef ds:uri="432baaff-e195-45cf-8a9c-da9fee32d0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3063</TotalTime>
  <Words>4617</Words>
  <Application>Microsoft Office PowerPoint</Application>
  <PresentationFormat>On-screen Show (4:3)</PresentationFormat>
  <Paragraphs>522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Arial</vt:lpstr>
      <vt:lpstr>Calibri</vt:lpstr>
      <vt:lpstr>Symbol</vt:lpstr>
      <vt:lpstr>Times New Roman</vt:lpstr>
      <vt:lpstr>Wingdings</vt:lpstr>
      <vt:lpstr>blank</vt:lpstr>
      <vt:lpstr>Theory of change in 30 minutes</vt:lpstr>
      <vt:lpstr>Brief INTRODUCTION TO THEORY OF CHANGE </vt:lpstr>
      <vt:lpstr>“Theory of change?”</vt:lpstr>
      <vt:lpstr>It describes your theory of how you plan to cause change in the world. </vt:lpstr>
      <vt:lpstr>Challenges us to Open-up our thinking about how projects are meant to work. Fills in the gaps. </vt:lpstr>
      <vt:lpstr>The process Can be as important as the end result</vt:lpstr>
      <vt:lpstr>A structured process</vt:lpstr>
      <vt:lpstr>benefits of Theories of Change</vt:lpstr>
      <vt:lpstr>How to do it </vt:lpstr>
      <vt:lpstr>The key challenge: Theory of change is a simple notion but the world we live in is complex</vt:lpstr>
      <vt:lpstr>Theory of change as a ‘three stage’ / ‘10 step’ process</vt:lpstr>
      <vt:lpstr>Step 1: Situation Analysis</vt:lpstr>
      <vt:lpstr>Theory of change</vt:lpstr>
      <vt:lpstr>PowerPoint Presentation</vt:lpstr>
      <vt:lpstr>3: What does impact mean?</vt:lpstr>
      <vt:lpstr>4: What shorter-term outcomes Do you want to achieve?</vt:lpstr>
      <vt:lpstr>PowerPoint Presentation</vt:lpstr>
      <vt:lpstr>6: How to develop Mechanisms of change</vt:lpstr>
      <vt:lpstr>Step 7: Sequencing</vt:lpstr>
      <vt:lpstr>Logic model for restorative justice intervention</vt:lpstr>
      <vt:lpstr>Theory of change based around a ‘journey’: restorative justice intervention</vt:lpstr>
      <vt:lpstr>Steps 9 / 10: Assumptions - Challenge your theory of change:</vt:lpstr>
      <vt:lpstr>Example: Private rented sector housing provision</vt:lpstr>
      <vt:lpstr>PowerPoint Presentation</vt:lpstr>
      <vt:lpstr>PowerPoint Presentation</vt:lpstr>
      <vt:lpstr>Illustration: Some themes from the Existing evidence base</vt:lpstr>
    </vt:vector>
  </TitlesOfParts>
  <Company>Intercept-IT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Campaigning, policy change and charities: What, why and how?</dc:title>
  <dc:creator>Cecilie Hestbaek</dc:creator>
  <cp:lastModifiedBy>Isobel Archer</cp:lastModifiedBy>
  <cp:revision>386</cp:revision>
  <cp:lastPrinted>2019-07-15T07:46:12Z</cp:lastPrinted>
  <dcterms:created xsi:type="dcterms:W3CDTF">2015-10-12T09:24:18Z</dcterms:created>
  <dcterms:modified xsi:type="dcterms:W3CDTF">2019-10-04T08:42:36Z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0x0101006A3C238B6B049046AA9E310D9AA71AE9</vt:lpwstr>
  </property>
</Properties>
</file>